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</p:sldMasterIdLst>
  <p:sldIdLst>
    <p:sldId id="256" r:id="rId3"/>
    <p:sldId id="257" r:id="rId4"/>
    <p:sldId id="294" r:id="rId5"/>
    <p:sldId id="280" r:id="rId6"/>
    <p:sldId id="281" r:id="rId7"/>
    <p:sldId id="291" r:id="rId8"/>
    <p:sldId id="283" r:id="rId9"/>
    <p:sldId id="289" r:id="rId10"/>
    <p:sldId id="285" r:id="rId11"/>
    <p:sldId id="284" r:id="rId12"/>
    <p:sldId id="290" r:id="rId13"/>
    <p:sldId id="292" r:id="rId14"/>
    <p:sldId id="29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CCFF"/>
    <a:srgbClr val="1D6F92"/>
    <a:srgbClr val="99FF99"/>
    <a:srgbClr val="FF99FF"/>
    <a:srgbClr val="FF99CC"/>
    <a:srgbClr val="FFFFCC"/>
    <a:srgbClr val="FFFFFF"/>
    <a:srgbClr val="66FF33"/>
    <a:srgbClr val="00A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8C26B8-1B50-4274-9B0D-DA68A0FF5D28}" v="1" dt="2025-02-17T12:58:58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402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23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754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31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628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68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0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07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48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9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04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9940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98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64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632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6888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022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8134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10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3772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4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951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72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97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101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87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40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66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2438">
              <a:schemeClr val="bg1">
                <a:lumMod val="95000"/>
              </a:schemeClr>
            </a:gs>
            <a:gs pos="37761">
              <a:srgbClr val="F9D349"/>
            </a:gs>
            <a:gs pos="25160">
              <a:srgbClr val="FBE231"/>
            </a:gs>
            <a:gs pos="0">
              <a:srgbClr val="9FE6FF"/>
            </a:gs>
            <a:gs pos="74000">
              <a:srgbClr val="9FE6FF"/>
            </a:gs>
            <a:gs pos="83000">
              <a:srgbClr val="9FE6FF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11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Kokila" panose="020B0604020202020204" pitchFamily="34" charset="0"/>
          <a:ea typeface="+mj-ea"/>
          <a:cs typeface="Kokila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Kokila" panose="020B0604020202020204" pitchFamily="34" charset="0"/>
          <a:ea typeface="+mn-ea"/>
          <a:cs typeface="Kokila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5535F082-A30F-48D2-8C9E-25E357751AF2}" type="datetimeFigureOut">
              <a:rPr lang="en-US" smtClean="0"/>
              <a:t>7/1/2025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08E6659-11D3-440D-B7AA-E8C4045CE6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50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slide" Target="slide3.xml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5" Type="http://schemas.openxmlformats.org/officeDocument/2006/relationships/image" Target="../media/image24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7.svg"/><Relationship Id="rId3" Type="http://schemas.openxmlformats.org/officeDocument/2006/relationships/image" Target="../media/image39.svg"/><Relationship Id="rId7" Type="http://schemas.openxmlformats.org/officeDocument/2006/relationships/image" Target="../media/image43.svg"/><Relationship Id="rId12" Type="http://schemas.openxmlformats.org/officeDocument/2006/relationships/image" Target="../media/image2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2.png"/><Relationship Id="rId11" Type="http://schemas.openxmlformats.org/officeDocument/2006/relationships/slide" Target="slide3.xml"/><Relationship Id="rId5" Type="http://schemas.openxmlformats.org/officeDocument/2006/relationships/image" Target="../media/image41.svg"/><Relationship Id="rId10" Type="http://schemas.openxmlformats.org/officeDocument/2006/relationships/image" Target="../media/image46.jpeg"/><Relationship Id="rId4" Type="http://schemas.openxmlformats.org/officeDocument/2006/relationships/image" Target="../media/image40.png"/><Relationship Id="rId9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7.svg"/><Relationship Id="rId5" Type="http://schemas.openxmlformats.org/officeDocument/2006/relationships/image" Target="../media/image23.png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1.png"/><Relationship Id="rId7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5" Type="http://schemas.openxmlformats.org/officeDocument/2006/relationships/image" Target="../media/image21.png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21.png"/><Relationship Id="rId7" Type="http://schemas.openxmlformats.org/officeDocument/2006/relationships/slide" Target="slide8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Relationship Id="rId6" Type="http://schemas.openxmlformats.org/officeDocument/2006/relationships/slide" Target="slide7.xml"/><Relationship Id="rId5" Type="http://schemas.openxmlformats.org/officeDocument/2006/relationships/image" Target="../media/image21.png"/><Relationship Id="rId10" Type="http://schemas.openxmlformats.org/officeDocument/2006/relationships/slide" Target="slide12.xml"/><Relationship Id="rId4" Type="http://schemas.openxmlformats.org/officeDocument/2006/relationships/slide" Target="slide4.xml"/><Relationship Id="rId9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hidden="1">
            <a:extLst>
              <a:ext uri="{FF2B5EF4-FFF2-40B4-BE49-F238E27FC236}">
                <a16:creationId xmlns:a16="http://schemas.microsoft.com/office/drawing/2014/main" id="{F80AB9D3-395F-4186-BDB0-B3425F779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9" name="Picture 8" hidden="1">
            <a:extLst>
              <a:ext uri="{FF2B5EF4-FFF2-40B4-BE49-F238E27FC236}">
                <a16:creationId xmlns:a16="http://schemas.microsoft.com/office/drawing/2014/main" id="{5016E5B4-54E4-4394-961E-ED1A08CE6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1" name="Picture 10" hidden="1">
            <a:extLst>
              <a:ext uri="{FF2B5EF4-FFF2-40B4-BE49-F238E27FC236}">
                <a16:creationId xmlns:a16="http://schemas.microsoft.com/office/drawing/2014/main" id="{E0367163-02E2-4FA7-939F-B5459C286F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3" name="Picture 12" hidden="1">
            <a:extLst>
              <a:ext uri="{FF2B5EF4-FFF2-40B4-BE49-F238E27FC236}">
                <a16:creationId xmlns:a16="http://schemas.microsoft.com/office/drawing/2014/main" id="{499D4065-5944-4973-BCB9-AEE3AE3B35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5" name="Picture 14" hidden="1">
            <a:extLst>
              <a:ext uri="{FF2B5EF4-FFF2-40B4-BE49-F238E27FC236}">
                <a16:creationId xmlns:a16="http://schemas.microsoft.com/office/drawing/2014/main" id="{D03F1852-91F6-4F16-B638-4A4B257154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7" name="Picture 16" hidden="1">
            <a:extLst>
              <a:ext uri="{FF2B5EF4-FFF2-40B4-BE49-F238E27FC236}">
                <a16:creationId xmlns:a16="http://schemas.microsoft.com/office/drawing/2014/main" id="{2C571FAF-5166-4FF4-8D72-8F4312FA56D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19" name="Picture 18" hidden="1">
            <a:extLst>
              <a:ext uri="{FF2B5EF4-FFF2-40B4-BE49-F238E27FC236}">
                <a16:creationId xmlns:a16="http://schemas.microsoft.com/office/drawing/2014/main" id="{9CB0129B-9890-4605-962D-8CF59FB3F4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21" name="Picture 20" hidden="1">
            <a:extLst>
              <a:ext uri="{FF2B5EF4-FFF2-40B4-BE49-F238E27FC236}">
                <a16:creationId xmlns:a16="http://schemas.microsoft.com/office/drawing/2014/main" id="{F606DD14-DFC6-4291-8E64-B8256E98E6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23" name="Picture 22" hidden="1">
            <a:extLst>
              <a:ext uri="{FF2B5EF4-FFF2-40B4-BE49-F238E27FC236}">
                <a16:creationId xmlns:a16="http://schemas.microsoft.com/office/drawing/2014/main" id="{5DDAB804-EDC2-4E46-9471-C70AC1403F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25" name="Picture 24" hidden="1">
            <a:extLst>
              <a:ext uri="{FF2B5EF4-FFF2-40B4-BE49-F238E27FC236}">
                <a16:creationId xmlns:a16="http://schemas.microsoft.com/office/drawing/2014/main" id="{7F9FADAA-1E7F-4A5C-9B13-C927432DF4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27" name="Picture 26" hidden="1">
            <a:extLst>
              <a:ext uri="{FF2B5EF4-FFF2-40B4-BE49-F238E27FC236}">
                <a16:creationId xmlns:a16="http://schemas.microsoft.com/office/drawing/2014/main" id="{58E88BE9-0561-4C36-8963-D93FAF90746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29" name="Picture 28" hidden="1">
            <a:extLst>
              <a:ext uri="{FF2B5EF4-FFF2-40B4-BE49-F238E27FC236}">
                <a16:creationId xmlns:a16="http://schemas.microsoft.com/office/drawing/2014/main" id="{054C10A9-CEBA-4DDF-832C-F2C349F36E8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31" name="Picture 30" hidden="1">
            <a:extLst>
              <a:ext uri="{FF2B5EF4-FFF2-40B4-BE49-F238E27FC236}">
                <a16:creationId xmlns:a16="http://schemas.microsoft.com/office/drawing/2014/main" id="{A39162FF-BE4D-4A11-837D-F28611D700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33" name="Picture 32" hidden="1">
            <a:extLst>
              <a:ext uri="{FF2B5EF4-FFF2-40B4-BE49-F238E27FC236}">
                <a16:creationId xmlns:a16="http://schemas.microsoft.com/office/drawing/2014/main" id="{8C9CFF00-15B9-4E1B-BD82-46246D541A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pic>
        <p:nvPicPr>
          <p:cNvPr id="35" name="Picture 34" hidden="1">
            <a:extLst>
              <a:ext uri="{FF2B5EF4-FFF2-40B4-BE49-F238E27FC236}">
                <a16:creationId xmlns:a16="http://schemas.microsoft.com/office/drawing/2014/main" id="{C0B7D650-BAF2-49AD-A496-2819D9B492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1" name="Freeform 5" hidden="1">
            <a:extLst>
              <a:ext uri="{FF2B5EF4-FFF2-40B4-BE49-F238E27FC236}">
                <a16:creationId xmlns:a16="http://schemas.microsoft.com/office/drawing/2014/main" id="{2FD2F4B9-D2EE-4EFD-A3E9-19541CAE1E9F}"/>
              </a:ext>
            </a:extLst>
          </p:cNvPr>
          <p:cNvSpPr>
            <a:spLocks noEditPoints="1"/>
          </p:cNvSpPr>
          <p:nvPr/>
        </p:nvSpPr>
        <p:spPr bwMode="auto">
          <a:xfrm>
            <a:off x="5872022" y="3205022"/>
            <a:ext cx="447958" cy="447958"/>
          </a:xfrm>
          <a:custGeom>
            <a:avLst/>
            <a:gdLst>
              <a:gd name="T0" fmla="*/ 94 w 188"/>
              <a:gd name="T1" fmla="*/ 188 h 188"/>
              <a:gd name="T2" fmla="*/ 80 w 188"/>
              <a:gd name="T3" fmla="*/ 174 h 188"/>
              <a:gd name="T4" fmla="*/ 80 w 188"/>
              <a:gd name="T5" fmla="*/ 174 h 188"/>
              <a:gd name="T6" fmla="*/ 94 w 188"/>
              <a:gd name="T7" fmla="*/ 160 h 188"/>
              <a:gd name="T8" fmla="*/ 94 w 188"/>
              <a:gd name="T9" fmla="*/ 160 h 188"/>
              <a:gd name="T10" fmla="*/ 108 w 188"/>
              <a:gd name="T11" fmla="*/ 174 h 188"/>
              <a:gd name="T12" fmla="*/ 108 w 188"/>
              <a:gd name="T13" fmla="*/ 174 h 188"/>
              <a:gd name="T14" fmla="*/ 94 w 188"/>
              <a:gd name="T15" fmla="*/ 188 h 188"/>
              <a:gd name="T16" fmla="*/ 94 w 188"/>
              <a:gd name="T17" fmla="*/ 188 h 188"/>
              <a:gd name="T18" fmla="*/ 0 w 188"/>
              <a:gd name="T19" fmla="*/ 94 h 188"/>
              <a:gd name="T20" fmla="*/ 14 w 188"/>
              <a:gd name="T21" fmla="*/ 80 h 188"/>
              <a:gd name="T22" fmla="*/ 14 w 188"/>
              <a:gd name="T23" fmla="*/ 80 h 188"/>
              <a:gd name="T24" fmla="*/ 28 w 188"/>
              <a:gd name="T25" fmla="*/ 94 h 188"/>
              <a:gd name="T26" fmla="*/ 28 w 188"/>
              <a:gd name="T27" fmla="*/ 94 h 188"/>
              <a:gd name="T28" fmla="*/ 14 w 188"/>
              <a:gd name="T29" fmla="*/ 108 h 188"/>
              <a:gd name="T30" fmla="*/ 14 w 188"/>
              <a:gd name="T31" fmla="*/ 108 h 188"/>
              <a:gd name="T32" fmla="*/ 0 w 188"/>
              <a:gd name="T33" fmla="*/ 94 h 188"/>
              <a:gd name="T34" fmla="*/ 160 w 188"/>
              <a:gd name="T35" fmla="*/ 95 h 188"/>
              <a:gd name="T36" fmla="*/ 160 w 188"/>
              <a:gd name="T37" fmla="*/ 94 h 188"/>
              <a:gd name="T38" fmla="*/ 160 w 188"/>
              <a:gd name="T39" fmla="*/ 94 h 188"/>
              <a:gd name="T40" fmla="*/ 174 w 188"/>
              <a:gd name="T41" fmla="*/ 80 h 188"/>
              <a:gd name="T42" fmla="*/ 174 w 188"/>
              <a:gd name="T43" fmla="*/ 80 h 188"/>
              <a:gd name="T44" fmla="*/ 188 w 188"/>
              <a:gd name="T45" fmla="*/ 94 h 188"/>
              <a:gd name="T46" fmla="*/ 188 w 188"/>
              <a:gd name="T47" fmla="*/ 94 h 188"/>
              <a:gd name="T48" fmla="*/ 188 w 188"/>
              <a:gd name="T49" fmla="*/ 94 h 188"/>
              <a:gd name="T50" fmla="*/ 188 w 188"/>
              <a:gd name="T51" fmla="*/ 94 h 188"/>
              <a:gd name="T52" fmla="*/ 188 w 188"/>
              <a:gd name="T53" fmla="*/ 94 h 188"/>
              <a:gd name="T54" fmla="*/ 188 w 188"/>
              <a:gd name="T55" fmla="*/ 94 h 188"/>
              <a:gd name="T56" fmla="*/ 188 w 188"/>
              <a:gd name="T57" fmla="*/ 94 h 188"/>
              <a:gd name="T58" fmla="*/ 188 w 188"/>
              <a:gd name="T59" fmla="*/ 94 h 188"/>
              <a:gd name="T60" fmla="*/ 174 w 188"/>
              <a:gd name="T61" fmla="*/ 108 h 188"/>
              <a:gd name="T62" fmla="*/ 174 w 188"/>
              <a:gd name="T63" fmla="*/ 108 h 188"/>
              <a:gd name="T64" fmla="*/ 160 w 188"/>
              <a:gd name="T65" fmla="*/ 95 h 188"/>
              <a:gd name="T66" fmla="*/ 94 w 188"/>
              <a:gd name="T67" fmla="*/ 28 h 188"/>
              <a:gd name="T68" fmla="*/ 80 w 188"/>
              <a:gd name="T69" fmla="*/ 14 h 188"/>
              <a:gd name="T70" fmla="*/ 80 w 188"/>
              <a:gd name="T71" fmla="*/ 14 h 188"/>
              <a:gd name="T72" fmla="*/ 94 w 188"/>
              <a:gd name="T73" fmla="*/ 0 h 188"/>
              <a:gd name="T74" fmla="*/ 94 w 188"/>
              <a:gd name="T75" fmla="*/ 0 h 188"/>
              <a:gd name="T76" fmla="*/ 108 w 188"/>
              <a:gd name="T77" fmla="*/ 14 h 188"/>
              <a:gd name="T78" fmla="*/ 108 w 188"/>
              <a:gd name="T79" fmla="*/ 14 h 188"/>
              <a:gd name="T80" fmla="*/ 94 w 188"/>
              <a:gd name="T81" fmla="*/ 28 h 1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88" h="188">
                <a:moveTo>
                  <a:pt x="94" y="188"/>
                </a:moveTo>
                <a:cubicBezTo>
                  <a:pt x="86" y="188"/>
                  <a:pt x="80" y="182"/>
                  <a:pt x="80" y="174"/>
                </a:cubicBezTo>
                <a:cubicBezTo>
                  <a:pt x="80" y="174"/>
                  <a:pt x="80" y="174"/>
                  <a:pt x="80" y="174"/>
                </a:cubicBezTo>
                <a:cubicBezTo>
                  <a:pt x="80" y="166"/>
                  <a:pt x="86" y="160"/>
                  <a:pt x="94" y="160"/>
                </a:cubicBezTo>
                <a:cubicBezTo>
                  <a:pt x="94" y="160"/>
                  <a:pt x="94" y="160"/>
                  <a:pt x="94" y="160"/>
                </a:cubicBezTo>
                <a:cubicBezTo>
                  <a:pt x="102" y="160"/>
                  <a:pt x="108" y="166"/>
                  <a:pt x="108" y="174"/>
                </a:cubicBezTo>
                <a:cubicBezTo>
                  <a:pt x="108" y="174"/>
                  <a:pt x="108" y="174"/>
                  <a:pt x="108" y="174"/>
                </a:cubicBezTo>
                <a:cubicBezTo>
                  <a:pt x="108" y="182"/>
                  <a:pt x="102" y="188"/>
                  <a:pt x="94" y="188"/>
                </a:cubicBezTo>
                <a:cubicBezTo>
                  <a:pt x="94" y="188"/>
                  <a:pt x="94" y="188"/>
                  <a:pt x="94" y="188"/>
                </a:cubicBezTo>
                <a:close/>
                <a:moveTo>
                  <a:pt x="0" y="94"/>
                </a:moveTo>
                <a:cubicBezTo>
                  <a:pt x="0" y="86"/>
                  <a:pt x="6" y="80"/>
                  <a:pt x="14" y="80"/>
                </a:cubicBezTo>
                <a:cubicBezTo>
                  <a:pt x="14" y="80"/>
                  <a:pt x="14" y="80"/>
                  <a:pt x="14" y="80"/>
                </a:cubicBezTo>
                <a:cubicBezTo>
                  <a:pt x="22" y="80"/>
                  <a:pt x="28" y="86"/>
                  <a:pt x="28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8" y="102"/>
                  <a:pt x="22" y="108"/>
                  <a:pt x="14" y="108"/>
                </a:cubicBezTo>
                <a:cubicBezTo>
                  <a:pt x="14" y="108"/>
                  <a:pt x="14" y="108"/>
                  <a:pt x="14" y="108"/>
                </a:cubicBezTo>
                <a:cubicBezTo>
                  <a:pt x="6" y="108"/>
                  <a:pt x="0" y="102"/>
                  <a:pt x="0" y="94"/>
                </a:cubicBezTo>
                <a:close/>
                <a:moveTo>
                  <a:pt x="160" y="95"/>
                </a:moveTo>
                <a:cubicBezTo>
                  <a:pt x="160" y="94"/>
                  <a:pt x="160" y="94"/>
                  <a:pt x="160" y="94"/>
                </a:cubicBezTo>
                <a:cubicBezTo>
                  <a:pt x="160" y="94"/>
                  <a:pt x="160" y="94"/>
                  <a:pt x="160" y="94"/>
                </a:cubicBezTo>
                <a:cubicBezTo>
                  <a:pt x="160" y="86"/>
                  <a:pt x="166" y="80"/>
                  <a:pt x="174" y="80"/>
                </a:cubicBezTo>
                <a:cubicBezTo>
                  <a:pt x="174" y="80"/>
                  <a:pt x="174" y="80"/>
                  <a:pt x="174" y="80"/>
                </a:cubicBezTo>
                <a:cubicBezTo>
                  <a:pt x="182" y="80"/>
                  <a:pt x="188" y="86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94"/>
                  <a:pt x="188" y="94"/>
                  <a:pt x="188" y="94"/>
                </a:cubicBezTo>
                <a:cubicBezTo>
                  <a:pt x="188" y="102"/>
                  <a:pt x="182" y="108"/>
                  <a:pt x="174" y="108"/>
                </a:cubicBezTo>
                <a:cubicBezTo>
                  <a:pt x="174" y="108"/>
                  <a:pt x="174" y="108"/>
                  <a:pt x="174" y="108"/>
                </a:cubicBezTo>
                <a:cubicBezTo>
                  <a:pt x="167" y="108"/>
                  <a:pt x="160" y="102"/>
                  <a:pt x="160" y="95"/>
                </a:cubicBezTo>
                <a:close/>
                <a:moveTo>
                  <a:pt x="94" y="28"/>
                </a:moveTo>
                <a:cubicBezTo>
                  <a:pt x="86" y="28"/>
                  <a:pt x="80" y="22"/>
                  <a:pt x="80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6"/>
                  <a:pt x="86" y="0"/>
                  <a:pt x="94" y="0"/>
                </a:cubicBezTo>
                <a:cubicBezTo>
                  <a:pt x="94" y="0"/>
                  <a:pt x="94" y="0"/>
                  <a:pt x="94" y="0"/>
                </a:cubicBezTo>
                <a:cubicBezTo>
                  <a:pt x="102" y="0"/>
                  <a:pt x="108" y="6"/>
                  <a:pt x="108" y="14"/>
                </a:cubicBezTo>
                <a:cubicBezTo>
                  <a:pt x="108" y="14"/>
                  <a:pt x="108" y="14"/>
                  <a:pt x="108" y="14"/>
                </a:cubicBezTo>
                <a:cubicBezTo>
                  <a:pt x="108" y="22"/>
                  <a:pt x="102" y="28"/>
                  <a:pt x="9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6" hidden="1">
            <a:extLst>
              <a:ext uri="{FF2B5EF4-FFF2-40B4-BE49-F238E27FC236}">
                <a16:creationId xmlns:a16="http://schemas.microsoft.com/office/drawing/2014/main" id="{5837A2AD-1C3B-403C-A521-7BE9C9E48F6B}"/>
              </a:ext>
            </a:extLst>
          </p:cNvPr>
          <p:cNvSpPr>
            <a:spLocks noEditPoints="1"/>
          </p:cNvSpPr>
          <p:nvPr/>
        </p:nvSpPr>
        <p:spPr bwMode="auto">
          <a:xfrm>
            <a:off x="5680855" y="3013855"/>
            <a:ext cx="830292" cy="830292"/>
          </a:xfrm>
          <a:custGeom>
            <a:avLst/>
            <a:gdLst>
              <a:gd name="T0" fmla="*/ 160 w 348"/>
              <a:gd name="T1" fmla="*/ 334 h 348"/>
              <a:gd name="T2" fmla="*/ 174 w 348"/>
              <a:gd name="T3" fmla="*/ 320 h 348"/>
              <a:gd name="T4" fmla="*/ 188 w 348"/>
              <a:gd name="T5" fmla="*/ 334 h 348"/>
              <a:gd name="T6" fmla="*/ 174 w 348"/>
              <a:gd name="T7" fmla="*/ 348 h 348"/>
              <a:gd name="T8" fmla="*/ 51 w 348"/>
              <a:gd name="T9" fmla="*/ 297 h 348"/>
              <a:gd name="T10" fmla="*/ 51 w 348"/>
              <a:gd name="T11" fmla="*/ 277 h 348"/>
              <a:gd name="T12" fmla="*/ 71 w 348"/>
              <a:gd name="T13" fmla="*/ 277 h 348"/>
              <a:gd name="T14" fmla="*/ 71 w 348"/>
              <a:gd name="T15" fmla="*/ 297 h 348"/>
              <a:gd name="T16" fmla="*/ 61 w 348"/>
              <a:gd name="T17" fmla="*/ 301 h 348"/>
              <a:gd name="T18" fmla="*/ 277 w 348"/>
              <a:gd name="T19" fmla="*/ 297 h 348"/>
              <a:gd name="T20" fmla="*/ 277 w 348"/>
              <a:gd name="T21" fmla="*/ 277 h 348"/>
              <a:gd name="T22" fmla="*/ 297 w 348"/>
              <a:gd name="T23" fmla="*/ 277 h 348"/>
              <a:gd name="T24" fmla="*/ 297 w 348"/>
              <a:gd name="T25" fmla="*/ 297 h 348"/>
              <a:gd name="T26" fmla="*/ 287 w 348"/>
              <a:gd name="T27" fmla="*/ 301 h 348"/>
              <a:gd name="T28" fmla="*/ 0 w 348"/>
              <a:gd name="T29" fmla="*/ 174 h 348"/>
              <a:gd name="T30" fmla="*/ 14 w 348"/>
              <a:gd name="T31" fmla="*/ 160 h 348"/>
              <a:gd name="T32" fmla="*/ 28 w 348"/>
              <a:gd name="T33" fmla="*/ 174 h 348"/>
              <a:gd name="T34" fmla="*/ 14 w 348"/>
              <a:gd name="T35" fmla="*/ 188 h 348"/>
              <a:gd name="T36" fmla="*/ 320 w 348"/>
              <a:gd name="T37" fmla="*/ 174 h 348"/>
              <a:gd name="T38" fmla="*/ 320 w 348"/>
              <a:gd name="T39" fmla="*/ 174 h 348"/>
              <a:gd name="T40" fmla="*/ 334 w 348"/>
              <a:gd name="T41" fmla="*/ 160 h 348"/>
              <a:gd name="T42" fmla="*/ 348 w 348"/>
              <a:gd name="T43" fmla="*/ 174 h 348"/>
              <a:gd name="T44" fmla="*/ 348 w 348"/>
              <a:gd name="T45" fmla="*/ 174 h 348"/>
              <a:gd name="T46" fmla="*/ 348 w 348"/>
              <a:gd name="T47" fmla="*/ 174 h 348"/>
              <a:gd name="T48" fmla="*/ 348 w 348"/>
              <a:gd name="T49" fmla="*/ 174 h 348"/>
              <a:gd name="T50" fmla="*/ 334 w 348"/>
              <a:gd name="T51" fmla="*/ 188 h 348"/>
              <a:gd name="T52" fmla="*/ 51 w 348"/>
              <a:gd name="T53" fmla="*/ 71 h 348"/>
              <a:gd name="T54" fmla="*/ 51 w 348"/>
              <a:gd name="T55" fmla="*/ 51 h 348"/>
              <a:gd name="T56" fmla="*/ 71 w 348"/>
              <a:gd name="T57" fmla="*/ 51 h 348"/>
              <a:gd name="T58" fmla="*/ 71 w 348"/>
              <a:gd name="T59" fmla="*/ 71 h 348"/>
              <a:gd name="T60" fmla="*/ 61 w 348"/>
              <a:gd name="T61" fmla="*/ 75 h 348"/>
              <a:gd name="T62" fmla="*/ 277 w 348"/>
              <a:gd name="T63" fmla="*/ 71 h 348"/>
              <a:gd name="T64" fmla="*/ 277 w 348"/>
              <a:gd name="T65" fmla="*/ 51 h 348"/>
              <a:gd name="T66" fmla="*/ 297 w 348"/>
              <a:gd name="T67" fmla="*/ 51 h 348"/>
              <a:gd name="T68" fmla="*/ 297 w 348"/>
              <a:gd name="T69" fmla="*/ 71 h 348"/>
              <a:gd name="T70" fmla="*/ 287 w 348"/>
              <a:gd name="T71" fmla="*/ 75 h 348"/>
              <a:gd name="T72" fmla="*/ 160 w 348"/>
              <a:gd name="T73" fmla="*/ 14 h 348"/>
              <a:gd name="T74" fmla="*/ 174 w 348"/>
              <a:gd name="T75" fmla="*/ 0 h 348"/>
              <a:gd name="T76" fmla="*/ 174 w 348"/>
              <a:gd name="T77" fmla="*/ 0 h 348"/>
              <a:gd name="T78" fmla="*/ 188 w 348"/>
              <a:gd name="T79" fmla="*/ 14 h 348"/>
              <a:gd name="T80" fmla="*/ 174 w 348"/>
              <a:gd name="T81" fmla="*/ 28 h 348"/>
              <a:gd name="T82" fmla="*/ 174 w 348"/>
              <a:gd name="T83" fmla="*/ 28 h 3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48" h="348">
                <a:moveTo>
                  <a:pt x="174" y="348"/>
                </a:moveTo>
                <a:cubicBezTo>
                  <a:pt x="166" y="348"/>
                  <a:pt x="160" y="342"/>
                  <a:pt x="160" y="334"/>
                </a:cubicBezTo>
                <a:cubicBezTo>
                  <a:pt x="160" y="334"/>
                  <a:pt x="160" y="334"/>
                  <a:pt x="160" y="334"/>
                </a:cubicBezTo>
                <a:cubicBezTo>
                  <a:pt x="160" y="326"/>
                  <a:pt x="166" y="320"/>
                  <a:pt x="174" y="320"/>
                </a:cubicBezTo>
                <a:cubicBezTo>
                  <a:pt x="174" y="320"/>
                  <a:pt x="174" y="320"/>
                  <a:pt x="174" y="320"/>
                </a:cubicBezTo>
                <a:cubicBezTo>
                  <a:pt x="182" y="320"/>
                  <a:pt x="188" y="326"/>
                  <a:pt x="188" y="334"/>
                </a:cubicBezTo>
                <a:cubicBezTo>
                  <a:pt x="188" y="334"/>
                  <a:pt x="188" y="334"/>
                  <a:pt x="188" y="334"/>
                </a:cubicBezTo>
                <a:cubicBezTo>
                  <a:pt x="188" y="342"/>
                  <a:pt x="182" y="348"/>
                  <a:pt x="174" y="348"/>
                </a:cubicBezTo>
                <a:cubicBezTo>
                  <a:pt x="174" y="348"/>
                  <a:pt x="174" y="348"/>
                  <a:pt x="174" y="348"/>
                </a:cubicBezTo>
                <a:close/>
                <a:moveTo>
                  <a:pt x="51" y="297"/>
                </a:moveTo>
                <a:cubicBezTo>
                  <a:pt x="46" y="292"/>
                  <a:pt x="46" y="283"/>
                  <a:pt x="51" y="277"/>
                </a:cubicBezTo>
                <a:cubicBezTo>
                  <a:pt x="51" y="277"/>
                  <a:pt x="51" y="277"/>
                  <a:pt x="51" y="277"/>
                </a:cubicBezTo>
                <a:cubicBezTo>
                  <a:pt x="56" y="272"/>
                  <a:pt x="65" y="272"/>
                  <a:pt x="71" y="277"/>
                </a:cubicBezTo>
                <a:cubicBezTo>
                  <a:pt x="71" y="277"/>
                  <a:pt x="71" y="277"/>
                  <a:pt x="71" y="277"/>
                </a:cubicBezTo>
                <a:cubicBezTo>
                  <a:pt x="76" y="283"/>
                  <a:pt x="76" y="292"/>
                  <a:pt x="71" y="297"/>
                </a:cubicBezTo>
                <a:cubicBezTo>
                  <a:pt x="71" y="297"/>
                  <a:pt x="71" y="297"/>
                  <a:pt x="71" y="297"/>
                </a:cubicBezTo>
                <a:cubicBezTo>
                  <a:pt x="68" y="300"/>
                  <a:pt x="65" y="301"/>
                  <a:pt x="61" y="301"/>
                </a:cubicBezTo>
                <a:cubicBezTo>
                  <a:pt x="61" y="301"/>
                  <a:pt x="61" y="301"/>
                  <a:pt x="61" y="301"/>
                </a:cubicBezTo>
                <a:cubicBezTo>
                  <a:pt x="57" y="301"/>
                  <a:pt x="54" y="300"/>
                  <a:pt x="51" y="297"/>
                </a:cubicBezTo>
                <a:close/>
                <a:moveTo>
                  <a:pt x="277" y="297"/>
                </a:moveTo>
                <a:cubicBezTo>
                  <a:pt x="272" y="292"/>
                  <a:pt x="272" y="283"/>
                  <a:pt x="277" y="277"/>
                </a:cubicBezTo>
                <a:cubicBezTo>
                  <a:pt x="277" y="277"/>
                  <a:pt x="277" y="277"/>
                  <a:pt x="277" y="277"/>
                </a:cubicBezTo>
                <a:cubicBezTo>
                  <a:pt x="283" y="272"/>
                  <a:pt x="292" y="272"/>
                  <a:pt x="297" y="277"/>
                </a:cubicBezTo>
                <a:cubicBezTo>
                  <a:pt x="297" y="277"/>
                  <a:pt x="297" y="277"/>
                  <a:pt x="297" y="277"/>
                </a:cubicBezTo>
                <a:cubicBezTo>
                  <a:pt x="303" y="283"/>
                  <a:pt x="303" y="292"/>
                  <a:pt x="297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4" y="300"/>
                  <a:pt x="291" y="301"/>
                  <a:pt x="287" y="301"/>
                </a:cubicBezTo>
                <a:cubicBezTo>
                  <a:pt x="287" y="301"/>
                  <a:pt x="287" y="301"/>
                  <a:pt x="287" y="301"/>
                </a:cubicBezTo>
                <a:cubicBezTo>
                  <a:pt x="284" y="301"/>
                  <a:pt x="280" y="300"/>
                  <a:pt x="277" y="297"/>
                </a:cubicBezTo>
                <a:close/>
                <a:moveTo>
                  <a:pt x="0" y="174"/>
                </a:moveTo>
                <a:cubicBezTo>
                  <a:pt x="0" y="166"/>
                  <a:pt x="6" y="160"/>
                  <a:pt x="14" y="160"/>
                </a:cubicBezTo>
                <a:cubicBezTo>
                  <a:pt x="14" y="160"/>
                  <a:pt x="14" y="160"/>
                  <a:pt x="14" y="160"/>
                </a:cubicBezTo>
                <a:cubicBezTo>
                  <a:pt x="22" y="160"/>
                  <a:pt x="28" y="166"/>
                  <a:pt x="28" y="174"/>
                </a:cubicBezTo>
                <a:cubicBezTo>
                  <a:pt x="28" y="174"/>
                  <a:pt x="28" y="174"/>
                  <a:pt x="28" y="174"/>
                </a:cubicBezTo>
                <a:cubicBezTo>
                  <a:pt x="28" y="182"/>
                  <a:pt x="22" y="188"/>
                  <a:pt x="14" y="188"/>
                </a:cubicBezTo>
                <a:cubicBezTo>
                  <a:pt x="14" y="188"/>
                  <a:pt x="14" y="188"/>
                  <a:pt x="14" y="188"/>
                </a:cubicBezTo>
                <a:cubicBezTo>
                  <a:pt x="6" y="188"/>
                  <a:pt x="0" y="182"/>
                  <a:pt x="0" y="174"/>
                </a:cubicBezTo>
                <a:close/>
                <a:moveTo>
                  <a:pt x="320" y="174"/>
                </a:moveTo>
                <a:cubicBezTo>
                  <a:pt x="320" y="174"/>
                  <a:pt x="320" y="174"/>
                  <a:pt x="320" y="174"/>
                </a:cubicBezTo>
                <a:cubicBezTo>
                  <a:pt x="320" y="174"/>
                  <a:pt x="320" y="174"/>
                  <a:pt x="320" y="174"/>
                </a:cubicBezTo>
                <a:cubicBezTo>
                  <a:pt x="320" y="166"/>
                  <a:pt x="326" y="160"/>
                  <a:pt x="334" y="160"/>
                </a:cubicBezTo>
                <a:cubicBezTo>
                  <a:pt x="334" y="160"/>
                  <a:pt x="334" y="160"/>
                  <a:pt x="334" y="160"/>
                </a:cubicBezTo>
                <a:cubicBezTo>
                  <a:pt x="342" y="160"/>
                  <a:pt x="348" y="166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74"/>
                  <a:pt x="348" y="174"/>
                  <a:pt x="348" y="174"/>
                </a:cubicBezTo>
                <a:cubicBezTo>
                  <a:pt x="348" y="182"/>
                  <a:pt x="342" y="188"/>
                  <a:pt x="334" y="188"/>
                </a:cubicBezTo>
                <a:cubicBezTo>
                  <a:pt x="334" y="188"/>
                  <a:pt x="334" y="188"/>
                  <a:pt x="334" y="188"/>
                </a:cubicBezTo>
                <a:cubicBezTo>
                  <a:pt x="326" y="188"/>
                  <a:pt x="320" y="182"/>
                  <a:pt x="320" y="174"/>
                </a:cubicBezTo>
                <a:close/>
                <a:moveTo>
                  <a:pt x="51" y="71"/>
                </a:moveTo>
                <a:cubicBezTo>
                  <a:pt x="45" y="65"/>
                  <a:pt x="45" y="57"/>
                  <a:pt x="51" y="51"/>
                </a:cubicBezTo>
                <a:cubicBezTo>
                  <a:pt x="51" y="51"/>
                  <a:pt x="51" y="51"/>
                  <a:pt x="51" y="51"/>
                </a:cubicBezTo>
                <a:cubicBezTo>
                  <a:pt x="56" y="46"/>
                  <a:pt x="65" y="46"/>
                  <a:pt x="71" y="51"/>
                </a:cubicBezTo>
                <a:cubicBezTo>
                  <a:pt x="71" y="51"/>
                  <a:pt x="71" y="51"/>
                  <a:pt x="71" y="51"/>
                </a:cubicBezTo>
                <a:cubicBezTo>
                  <a:pt x="76" y="57"/>
                  <a:pt x="76" y="65"/>
                  <a:pt x="71" y="71"/>
                </a:cubicBezTo>
                <a:cubicBezTo>
                  <a:pt x="71" y="71"/>
                  <a:pt x="71" y="71"/>
                  <a:pt x="71" y="71"/>
                </a:cubicBezTo>
                <a:cubicBezTo>
                  <a:pt x="68" y="74"/>
                  <a:pt x="64" y="75"/>
                  <a:pt x="61" y="75"/>
                </a:cubicBezTo>
                <a:cubicBezTo>
                  <a:pt x="61" y="75"/>
                  <a:pt x="61" y="75"/>
                  <a:pt x="61" y="75"/>
                </a:cubicBezTo>
                <a:cubicBezTo>
                  <a:pt x="57" y="75"/>
                  <a:pt x="54" y="74"/>
                  <a:pt x="51" y="71"/>
                </a:cubicBezTo>
                <a:close/>
                <a:moveTo>
                  <a:pt x="277" y="71"/>
                </a:moveTo>
                <a:cubicBezTo>
                  <a:pt x="272" y="65"/>
                  <a:pt x="272" y="56"/>
                  <a:pt x="277" y="51"/>
                </a:cubicBezTo>
                <a:cubicBezTo>
                  <a:pt x="277" y="51"/>
                  <a:pt x="277" y="51"/>
                  <a:pt x="277" y="51"/>
                </a:cubicBezTo>
                <a:cubicBezTo>
                  <a:pt x="283" y="45"/>
                  <a:pt x="291" y="45"/>
                  <a:pt x="297" y="51"/>
                </a:cubicBezTo>
                <a:cubicBezTo>
                  <a:pt x="297" y="51"/>
                  <a:pt x="297" y="51"/>
                  <a:pt x="297" y="51"/>
                </a:cubicBezTo>
                <a:cubicBezTo>
                  <a:pt x="302" y="56"/>
                  <a:pt x="302" y="65"/>
                  <a:pt x="297" y="71"/>
                </a:cubicBezTo>
                <a:cubicBezTo>
                  <a:pt x="297" y="71"/>
                  <a:pt x="297" y="71"/>
                  <a:pt x="297" y="71"/>
                </a:cubicBezTo>
                <a:cubicBezTo>
                  <a:pt x="294" y="73"/>
                  <a:pt x="291" y="75"/>
                  <a:pt x="287" y="75"/>
                </a:cubicBezTo>
                <a:cubicBezTo>
                  <a:pt x="287" y="75"/>
                  <a:pt x="287" y="75"/>
                  <a:pt x="287" y="75"/>
                </a:cubicBezTo>
                <a:cubicBezTo>
                  <a:pt x="283" y="75"/>
                  <a:pt x="280" y="73"/>
                  <a:pt x="277" y="71"/>
                </a:cubicBezTo>
                <a:close/>
                <a:moveTo>
                  <a:pt x="160" y="14"/>
                </a:moveTo>
                <a:cubicBezTo>
                  <a:pt x="160" y="6"/>
                  <a:pt x="166" y="0"/>
                  <a:pt x="174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74" y="0"/>
                  <a:pt x="174" y="0"/>
                  <a:pt x="174" y="0"/>
                </a:cubicBezTo>
                <a:cubicBezTo>
                  <a:pt x="182" y="0"/>
                  <a:pt x="188" y="6"/>
                  <a:pt x="188" y="14"/>
                </a:cubicBezTo>
                <a:cubicBezTo>
                  <a:pt x="188" y="14"/>
                  <a:pt x="188" y="14"/>
                  <a:pt x="188" y="14"/>
                </a:cubicBezTo>
                <a:cubicBezTo>
                  <a:pt x="188" y="22"/>
                  <a:pt x="182" y="28"/>
                  <a:pt x="174" y="28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74" y="28"/>
                  <a:pt x="174" y="28"/>
                  <a:pt x="174" y="28"/>
                </a:cubicBezTo>
                <a:cubicBezTo>
                  <a:pt x="166" y="28"/>
                  <a:pt x="160" y="22"/>
                  <a:pt x="16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Freeform 7" hidden="1">
            <a:extLst>
              <a:ext uri="{FF2B5EF4-FFF2-40B4-BE49-F238E27FC236}">
                <a16:creationId xmlns:a16="http://schemas.microsoft.com/office/drawing/2014/main" id="{D4A0DA52-77A1-4108-9782-0D018F8274D3}"/>
              </a:ext>
            </a:extLst>
          </p:cNvPr>
          <p:cNvSpPr>
            <a:spLocks noEditPoints="1"/>
          </p:cNvSpPr>
          <p:nvPr/>
        </p:nvSpPr>
        <p:spPr bwMode="auto">
          <a:xfrm>
            <a:off x="5489689" y="2824115"/>
            <a:ext cx="1212624" cy="1209770"/>
          </a:xfrm>
          <a:custGeom>
            <a:avLst/>
            <a:gdLst>
              <a:gd name="T0" fmla="*/ 254 w 508"/>
              <a:gd name="T1" fmla="*/ 508 h 508"/>
              <a:gd name="T2" fmla="*/ 240 w 508"/>
              <a:gd name="T3" fmla="*/ 494 h 508"/>
              <a:gd name="T4" fmla="*/ 268 w 508"/>
              <a:gd name="T5" fmla="*/ 494 h 508"/>
              <a:gd name="T6" fmla="*/ 254 w 508"/>
              <a:gd name="T7" fmla="*/ 508 h 508"/>
              <a:gd name="T8" fmla="*/ 127 w 508"/>
              <a:gd name="T9" fmla="*/ 474 h 508"/>
              <a:gd name="T10" fmla="*/ 122 w 508"/>
              <a:gd name="T11" fmla="*/ 455 h 508"/>
              <a:gd name="T12" fmla="*/ 146 w 508"/>
              <a:gd name="T13" fmla="*/ 469 h 508"/>
              <a:gd name="T14" fmla="*/ 134 w 508"/>
              <a:gd name="T15" fmla="*/ 476 h 508"/>
              <a:gd name="T16" fmla="*/ 367 w 508"/>
              <a:gd name="T17" fmla="*/ 450 h 508"/>
              <a:gd name="T18" fmla="*/ 386 w 508"/>
              <a:gd name="T19" fmla="*/ 455 h 508"/>
              <a:gd name="T20" fmla="*/ 381 w 508"/>
              <a:gd name="T21" fmla="*/ 474 h 508"/>
              <a:gd name="T22" fmla="*/ 374 w 508"/>
              <a:gd name="T23" fmla="*/ 476 h 508"/>
              <a:gd name="T24" fmla="*/ 39 w 508"/>
              <a:gd name="T25" fmla="*/ 362 h 508"/>
              <a:gd name="T26" fmla="*/ 58 w 508"/>
              <a:gd name="T27" fmla="*/ 367 h 508"/>
              <a:gd name="T28" fmla="*/ 46 w 508"/>
              <a:gd name="T29" fmla="*/ 388 h 508"/>
              <a:gd name="T30" fmla="*/ 455 w 508"/>
              <a:gd name="T31" fmla="*/ 386 h 508"/>
              <a:gd name="T32" fmla="*/ 469 w 508"/>
              <a:gd name="T33" fmla="*/ 362 h 508"/>
              <a:gd name="T34" fmla="*/ 474 w 508"/>
              <a:gd name="T35" fmla="*/ 381 h 508"/>
              <a:gd name="T36" fmla="*/ 462 w 508"/>
              <a:gd name="T37" fmla="*/ 388 h 508"/>
              <a:gd name="T38" fmla="*/ 0 w 508"/>
              <a:gd name="T39" fmla="*/ 254 h 508"/>
              <a:gd name="T40" fmla="*/ 28 w 508"/>
              <a:gd name="T41" fmla="*/ 254 h 508"/>
              <a:gd name="T42" fmla="*/ 14 w 508"/>
              <a:gd name="T43" fmla="*/ 268 h 508"/>
              <a:gd name="T44" fmla="*/ 480 w 508"/>
              <a:gd name="T45" fmla="*/ 254 h 508"/>
              <a:gd name="T46" fmla="*/ 494 w 508"/>
              <a:gd name="T47" fmla="*/ 240 h 508"/>
              <a:gd name="T48" fmla="*/ 508 w 508"/>
              <a:gd name="T49" fmla="*/ 254 h 508"/>
              <a:gd name="T50" fmla="*/ 508 w 508"/>
              <a:gd name="T51" fmla="*/ 254 h 508"/>
              <a:gd name="T52" fmla="*/ 480 w 508"/>
              <a:gd name="T53" fmla="*/ 254 h 508"/>
              <a:gd name="T54" fmla="*/ 34 w 508"/>
              <a:gd name="T55" fmla="*/ 127 h 508"/>
              <a:gd name="T56" fmla="*/ 58 w 508"/>
              <a:gd name="T57" fmla="*/ 141 h 508"/>
              <a:gd name="T58" fmla="*/ 46 w 508"/>
              <a:gd name="T59" fmla="*/ 148 h 508"/>
              <a:gd name="T60" fmla="*/ 455 w 508"/>
              <a:gd name="T61" fmla="*/ 122 h 508"/>
              <a:gd name="T62" fmla="*/ 474 w 508"/>
              <a:gd name="T63" fmla="*/ 127 h 508"/>
              <a:gd name="T64" fmla="*/ 462 w 508"/>
              <a:gd name="T65" fmla="*/ 148 h 508"/>
              <a:gd name="T66" fmla="*/ 122 w 508"/>
              <a:gd name="T67" fmla="*/ 53 h 508"/>
              <a:gd name="T68" fmla="*/ 127 w 508"/>
              <a:gd name="T69" fmla="*/ 34 h 508"/>
              <a:gd name="T70" fmla="*/ 146 w 508"/>
              <a:gd name="T71" fmla="*/ 39 h 508"/>
              <a:gd name="T72" fmla="*/ 134 w 508"/>
              <a:gd name="T73" fmla="*/ 60 h 508"/>
              <a:gd name="T74" fmla="*/ 367 w 508"/>
              <a:gd name="T75" fmla="*/ 58 h 508"/>
              <a:gd name="T76" fmla="*/ 381 w 508"/>
              <a:gd name="T77" fmla="*/ 34 h 508"/>
              <a:gd name="T78" fmla="*/ 386 w 508"/>
              <a:gd name="T79" fmla="*/ 53 h 508"/>
              <a:gd name="T80" fmla="*/ 367 w 508"/>
              <a:gd name="T81" fmla="*/ 58 h 508"/>
              <a:gd name="T82" fmla="*/ 240 w 508"/>
              <a:gd name="T83" fmla="*/ 14 h 508"/>
              <a:gd name="T84" fmla="*/ 268 w 508"/>
              <a:gd name="T85" fmla="*/ 14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8" h="508">
                <a:moveTo>
                  <a:pt x="254" y="508"/>
                </a:moveTo>
                <a:cubicBezTo>
                  <a:pt x="254" y="508"/>
                  <a:pt x="254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lose/>
                <a:moveTo>
                  <a:pt x="240" y="494"/>
                </a:moveTo>
                <a:cubicBezTo>
                  <a:pt x="240" y="486"/>
                  <a:pt x="246" y="480"/>
                  <a:pt x="254" y="480"/>
                </a:cubicBezTo>
                <a:cubicBezTo>
                  <a:pt x="254" y="480"/>
                  <a:pt x="254" y="480"/>
                  <a:pt x="254" y="480"/>
                </a:cubicBezTo>
                <a:cubicBezTo>
                  <a:pt x="262" y="480"/>
                  <a:pt x="268" y="486"/>
                  <a:pt x="268" y="494"/>
                </a:cubicBezTo>
                <a:cubicBezTo>
                  <a:pt x="268" y="494"/>
                  <a:pt x="268" y="494"/>
                  <a:pt x="268" y="494"/>
                </a:cubicBezTo>
                <a:cubicBezTo>
                  <a:pt x="268" y="502"/>
                  <a:pt x="262" y="508"/>
                  <a:pt x="254" y="508"/>
                </a:cubicBezTo>
                <a:cubicBezTo>
                  <a:pt x="254" y="508"/>
                  <a:pt x="254" y="508"/>
                  <a:pt x="254" y="508"/>
                </a:cubicBezTo>
                <a:cubicBezTo>
                  <a:pt x="246" y="508"/>
                  <a:pt x="240" y="502"/>
                  <a:pt x="240" y="494"/>
                </a:cubicBezTo>
                <a:close/>
                <a:moveTo>
                  <a:pt x="127" y="474"/>
                </a:moveTo>
                <a:cubicBezTo>
                  <a:pt x="127" y="474"/>
                  <a:pt x="127" y="474"/>
                  <a:pt x="127" y="474"/>
                </a:cubicBezTo>
                <a:cubicBezTo>
                  <a:pt x="127" y="474"/>
                  <a:pt x="127" y="474"/>
                  <a:pt x="127" y="474"/>
                </a:cubicBezTo>
                <a:cubicBezTo>
                  <a:pt x="120" y="470"/>
                  <a:pt x="118" y="462"/>
                  <a:pt x="122" y="455"/>
                </a:cubicBezTo>
                <a:cubicBezTo>
                  <a:pt x="122" y="455"/>
                  <a:pt x="122" y="455"/>
                  <a:pt x="122" y="455"/>
                </a:cubicBezTo>
                <a:cubicBezTo>
                  <a:pt x="126" y="448"/>
                  <a:pt x="134" y="446"/>
                  <a:pt x="141" y="450"/>
                </a:cubicBezTo>
                <a:cubicBezTo>
                  <a:pt x="141" y="450"/>
                  <a:pt x="141" y="450"/>
                  <a:pt x="141" y="450"/>
                </a:cubicBezTo>
                <a:cubicBezTo>
                  <a:pt x="148" y="454"/>
                  <a:pt x="150" y="462"/>
                  <a:pt x="146" y="469"/>
                </a:cubicBezTo>
                <a:cubicBezTo>
                  <a:pt x="146" y="469"/>
                  <a:pt x="146" y="469"/>
                  <a:pt x="146" y="469"/>
                </a:cubicBezTo>
                <a:cubicBezTo>
                  <a:pt x="144" y="473"/>
                  <a:pt x="139" y="476"/>
                  <a:pt x="134" y="476"/>
                </a:cubicBezTo>
                <a:cubicBezTo>
                  <a:pt x="134" y="476"/>
                  <a:pt x="134" y="476"/>
                  <a:pt x="134" y="476"/>
                </a:cubicBezTo>
                <a:cubicBezTo>
                  <a:pt x="132" y="476"/>
                  <a:pt x="129" y="475"/>
                  <a:pt x="127" y="474"/>
                </a:cubicBezTo>
                <a:close/>
                <a:moveTo>
                  <a:pt x="362" y="469"/>
                </a:moveTo>
                <a:cubicBezTo>
                  <a:pt x="358" y="462"/>
                  <a:pt x="360" y="454"/>
                  <a:pt x="367" y="450"/>
                </a:cubicBezTo>
                <a:cubicBezTo>
                  <a:pt x="367" y="450"/>
                  <a:pt x="367" y="450"/>
                  <a:pt x="367" y="450"/>
                </a:cubicBezTo>
                <a:cubicBezTo>
                  <a:pt x="374" y="446"/>
                  <a:pt x="382" y="448"/>
                  <a:pt x="386" y="455"/>
                </a:cubicBezTo>
                <a:cubicBezTo>
                  <a:pt x="386" y="455"/>
                  <a:pt x="386" y="455"/>
                  <a:pt x="386" y="455"/>
                </a:cubicBezTo>
                <a:cubicBezTo>
                  <a:pt x="390" y="462"/>
                  <a:pt x="388" y="470"/>
                  <a:pt x="381" y="474"/>
                </a:cubicBezTo>
                <a:cubicBezTo>
                  <a:pt x="381" y="474"/>
                  <a:pt x="381" y="474"/>
                  <a:pt x="381" y="474"/>
                </a:cubicBezTo>
                <a:cubicBezTo>
                  <a:pt x="381" y="474"/>
                  <a:pt x="381" y="474"/>
                  <a:pt x="381" y="474"/>
                </a:cubicBezTo>
                <a:cubicBezTo>
                  <a:pt x="381" y="474"/>
                  <a:pt x="381" y="474"/>
                  <a:pt x="381" y="474"/>
                </a:cubicBezTo>
                <a:cubicBezTo>
                  <a:pt x="379" y="475"/>
                  <a:pt x="376" y="476"/>
                  <a:pt x="374" y="476"/>
                </a:cubicBezTo>
                <a:cubicBezTo>
                  <a:pt x="374" y="476"/>
                  <a:pt x="374" y="476"/>
                  <a:pt x="374" y="476"/>
                </a:cubicBezTo>
                <a:cubicBezTo>
                  <a:pt x="369" y="476"/>
                  <a:pt x="365" y="473"/>
                  <a:pt x="362" y="469"/>
                </a:cubicBezTo>
                <a:close/>
                <a:moveTo>
                  <a:pt x="34" y="381"/>
                </a:moveTo>
                <a:cubicBezTo>
                  <a:pt x="30" y="374"/>
                  <a:pt x="32" y="366"/>
                  <a:pt x="39" y="362"/>
                </a:cubicBezTo>
                <a:cubicBezTo>
                  <a:pt x="39" y="362"/>
                  <a:pt x="39" y="362"/>
                  <a:pt x="39" y="362"/>
                </a:cubicBezTo>
                <a:cubicBezTo>
                  <a:pt x="46" y="358"/>
                  <a:pt x="54" y="360"/>
                  <a:pt x="58" y="367"/>
                </a:cubicBezTo>
                <a:cubicBezTo>
                  <a:pt x="58" y="367"/>
                  <a:pt x="58" y="367"/>
                  <a:pt x="58" y="367"/>
                </a:cubicBezTo>
                <a:cubicBezTo>
                  <a:pt x="62" y="374"/>
                  <a:pt x="60" y="382"/>
                  <a:pt x="53" y="386"/>
                </a:cubicBezTo>
                <a:cubicBezTo>
                  <a:pt x="53" y="386"/>
                  <a:pt x="53" y="386"/>
                  <a:pt x="53" y="386"/>
                </a:cubicBezTo>
                <a:cubicBezTo>
                  <a:pt x="51" y="388"/>
                  <a:pt x="49" y="388"/>
                  <a:pt x="46" y="388"/>
                </a:cubicBezTo>
                <a:cubicBezTo>
                  <a:pt x="46" y="388"/>
                  <a:pt x="46" y="388"/>
                  <a:pt x="46" y="388"/>
                </a:cubicBezTo>
                <a:cubicBezTo>
                  <a:pt x="41" y="388"/>
                  <a:pt x="37" y="386"/>
                  <a:pt x="34" y="381"/>
                </a:cubicBezTo>
                <a:close/>
                <a:moveTo>
                  <a:pt x="455" y="386"/>
                </a:moveTo>
                <a:cubicBezTo>
                  <a:pt x="448" y="382"/>
                  <a:pt x="446" y="374"/>
                  <a:pt x="450" y="367"/>
                </a:cubicBezTo>
                <a:cubicBezTo>
                  <a:pt x="450" y="367"/>
                  <a:pt x="450" y="367"/>
                  <a:pt x="450" y="367"/>
                </a:cubicBezTo>
                <a:cubicBezTo>
                  <a:pt x="454" y="360"/>
                  <a:pt x="462" y="358"/>
                  <a:pt x="469" y="362"/>
                </a:cubicBezTo>
                <a:cubicBezTo>
                  <a:pt x="469" y="362"/>
                  <a:pt x="469" y="362"/>
                  <a:pt x="469" y="362"/>
                </a:cubicBezTo>
                <a:cubicBezTo>
                  <a:pt x="476" y="366"/>
                  <a:pt x="478" y="374"/>
                  <a:pt x="474" y="381"/>
                </a:cubicBezTo>
                <a:cubicBezTo>
                  <a:pt x="474" y="381"/>
                  <a:pt x="474" y="381"/>
                  <a:pt x="474" y="381"/>
                </a:cubicBezTo>
                <a:cubicBezTo>
                  <a:pt x="474" y="381"/>
                  <a:pt x="474" y="381"/>
                  <a:pt x="474" y="381"/>
                </a:cubicBezTo>
                <a:cubicBezTo>
                  <a:pt x="474" y="381"/>
                  <a:pt x="474" y="381"/>
                  <a:pt x="474" y="381"/>
                </a:cubicBezTo>
                <a:cubicBezTo>
                  <a:pt x="471" y="385"/>
                  <a:pt x="467" y="388"/>
                  <a:pt x="462" y="388"/>
                </a:cubicBezTo>
                <a:cubicBezTo>
                  <a:pt x="462" y="388"/>
                  <a:pt x="462" y="388"/>
                  <a:pt x="462" y="388"/>
                </a:cubicBezTo>
                <a:cubicBezTo>
                  <a:pt x="459" y="388"/>
                  <a:pt x="457" y="387"/>
                  <a:pt x="455" y="386"/>
                </a:cubicBezTo>
                <a:close/>
                <a:moveTo>
                  <a:pt x="0" y="254"/>
                </a:moveTo>
                <a:cubicBezTo>
                  <a:pt x="0" y="246"/>
                  <a:pt x="6" y="240"/>
                  <a:pt x="14" y="240"/>
                </a:cubicBezTo>
                <a:cubicBezTo>
                  <a:pt x="14" y="240"/>
                  <a:pt x="14" y="240"/>
                  <a:pt x="14" y="240"/>
                </a:cubicBezTo>
                <a:cubicBezTo>
                  <a:pt x="22" y="240"/>
                  <a:pt x="28" y="246"/>
                  <a:pt x="28" y="254"/>
                </a:cubicBezTo>
                <a:cubicBezTo>
                  <a:pt x="28" y="254"/>
                  <a:pt x="28" y="254"/>
                  <a:pt x="28" y="254"/>
                </a:cubicBezTo>
                <a:cubicBezTo>
                  <a:pt x="28" y="262"/>
                  <a:pt x="22" y="268"/>
                  <a:pt x="14" y="268"/>
                </a:cubicBezTo>
                <a:cubicBezTo>
                  <a:pt x="14" y="268"/>
                  <a:pt x="14" y="268"/>
                  <a:pt x="14" y="268"/>
                </a:cubicBezTo>
                <a:cubicBezTo>
                  <a:pt x="6" y="268"/>
                  <a:pt x="0" y="262"/>
                  <a:pt x="0" y="254"/>
                </a:cubicBezTo>
                <a:close/>
                <a:moveTo>
                  <a:pt x="480" y="254"/>
                </a:moveTo>
                <a:cubicBezTo>
                  <a:pt x="480" y="254"/>
                  <a:pt x="480" y="254"/>
                  <a:pt x="480" y="254"/>
                </a:cubicBezTo>
                <a:cubicBezTo>
                  <a:pt x="480" y="254"/>
                  <a:pt x="480" y="254"/>
                  <a:pt x="480" y="254"/>
                </a:cubicBezTo>
                <a:cubicBezTo>
                  <a:pt x="480" y="246"/>
                  <a:pt x="486" y="240"/>
                  <a:pt x="494" y="240"/>
                </a:cubicBezTo>
                <a:cubicBezTo>
                  <a:pt x="494" y="240"/>
                  <a:pt x="494" y="240"/>
                  <a:pt x="494" y="240"/>
                </a:cubicBezTo>
                <a:cubicBezTo>
                  <a:pt x="502" y="240"/>
                  <a:pt x="508" y="246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54"/>
                  <a:pt x="508" y="254"/>
                  <a:pt x="508" y="254"/>
                </a:cubicBezTo>
                <a:cubicBezTo>
                  <a:pt x="508" y="262"/>
                  <a:pt x="502" y="268"/>
                  <a:pt x="494" y="268"/>
                </a:cubicBezTo>
                <a:cubicBezTo>
                  <a:pt x="494" y="268"/>
                  <a:pt x="494" y="268"/>
                  <a:pt x="494" y="268"/>
                </a:cubicBezTo>
                <a:cubicBezTo>
                  <a:pt x="486" y="268"/>
                  <a:pt x="480" y="262"/>
                  <a:pt x="480" y="254"/>
                </a:cubicBezTo>
                <a:close/>
                <a:moveTo>
                  <a:pt x="39" y="146"/>
                </a:moveTo>
                <a:cubicBezTo>
                  <a:pt x="32" y="142"/>
                  <a:pt x="30" y="134"/>
                  <a:pt x="34" y="127"/>
                </a:cubicBezTo>
                <a:cubicBezTo>
                  <a:pt x="34" y="127"/>
                  <a:pt x="34" y="127"/>
                  <a:pt x="34" y="127"/>
                </a:cubicBezTo>
                <a:cubicBezTo>
                  <a:pt x="38" y="120"/>
                  <a:pt x="46" y="118"/>
                  <a:pt x="53" y="122"/>
                </a:cubicBezTo>
                <a:cubicBezTo>
                  <a:pt x="53" y="122"/>
                  <a:pt x="53" y="122"/>
                  <a:pt x="53" y="122"/>
                </a:cubicBezTo>
                <a:cubicBezTo>
                  <a:pt x="60" y="126"/>
                  <a:pt x="62" y="134"/>
                  <a:pt x="58" y="141"/>
                </a:cubicBezTo>
                <a:cubicBezTo>
                  <a:pt x="58" y="141"/>
                  <a:pt x="58" y="141"/>
                  <a:pt x="58" y="141"/>
                </a:cubicBezTo>
                <a:cubicBezTo>
                  <a:pt x="56" y="146"/>
                  <a:pt x="51" y="148"/>
                  <a:pt x="46" y="148"/>
                </a:cubicBezTo>
                <a:cubicBezTo>
                  <a:pt x="46" y="148"/>
                  <a:pt x="46" y="148"/>
                  <a:pt x="46" y="148"/>
                </a:cubicBezTo>
                <a:cubicBezTo>
                  <a:pt x="44" y="148"/>
                  <a:pt x="41" y="148"/>
                  <a:pt x="39" y="146"/>
                </a:cubicBezTo>
                <a:close/>
                <a:moveTo>
                  <a:pt x="450" y="141"/>
                </a:moveTo>
                <a:cubicBezTo>
                  <a:pt x="446" y="134"/>
                  <a:pt x="448" y="125"/>
                  <a:pt x="455" y="122"/>
                </a:cubicBezTo>
                <a:cubicBezTo>
                  <a:pt x="455" y="122"/>
                  <a:pt x="455" y="122"/>
                  <a:pt x="455" y="122"/>
                </a:cubicBezTo>
                <a:cubicBezTo>
                  <a:pt x="461" y="118"/>
                  <a:pt x="470" y="120"/>
                  <a:pt x="474" y="127"/>
                </a:cubicBezTo>
                <a:cubicBezTo>
                  <a:pt x="474" y="127"/>
                  <a:pt x="474" y="127"/>
                  <a:pt x="474" y="127"/>
                </a:cubicBezTo>
                <a:cubicBezTo>
                  <a:pt x="478" y="133"/>
                  <a:pt x="475" y="142"/>
                  <a:pt x="469" y="146"/>
                </a:cubicBezTo>
                <a:cubicBezTo>
                  <a:pt x="469" y="146"/>
                  <a:pt x="469" y="146"/>
                  <a:pt x="469" y="146"/>
                </a:cubicBezTo>
                <a:cubicBezTo>
                  <a:pt x="467" y="147"/>
                  <a:pt x="464" y="148"/>
                  <a:pt x="462" y="148"/>
                </a:cubicBezTo>
                <a:cubicBezTo>
                  <a:pt x="462" y="148"/>
                  <a:pt x="462" y="148"/>
                  <a:pt x="462" y="148"/>
                </a:cubicBezTo>
                <a:cubicBezTo>
                  <a:pt x="457" y="148"/>
                  <a:pt x="452" y="145"/>
                  <a:pt x="450" y="141"/>
                </a:cubicBezTo>
                <a:close/>
                <a:moveTo>
                  <a:pt x="122" y="53"/>
                </a:moveTo>
                <a:cubicBezTo>
                  <a:pt x="118" y="47"/>
                  <a:pt x="120" y="38"/>
                  <a:pt x="127" y="34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27" y="34"/>
                  <a:pt x="127" y="34"/>
                  <a:pt x="127" y="34"/>
                </a:cubicBezTo>
                <a:cubicBezTo>
                  <a:pt x="133" y="30"/>
                  <a:pt x="142" y="33"/>
                  <a:pt x="146" y="39"/>
                </a:cubicBezTo>
                <a:cubicBezTo>
                  <a:pt x="146" y="39"/>
                  <a:pt x="146" y="39"/>
                  <a:pt x="146" y="39"/>
                </a:cubicBezTo>
                <a:cubicBezTo>
                  <a:pt x="150" y="46"/>
                  <a:pt x="147" y="54"/>
                  <a:pt x="141" y="58"/>
                </a:cubicBezTo>
                <a:cubicBezTo>
                  <a:pt x="141" y="58"/>
                  <a:pt x="141" y="58"/>
                  <a:pt x="141" y="58"/>
                </a:cubicBezTo>
                <a:cubicBezTo>
                  <a:pt x="139" y="60"/>
                  <a:pt x="136" y="60"/>
                  <a:pt x="134" y="60"/>
                </a:cubicBezTo>
                <a:cubicBezTo>
                  <a:pt x="134" y="60"/>
                  <a:pt x="134" y="60"/>
                  <a:pt x="134" y="60"/>
                </a:cubicBezTo>
                <a:cubicBezTo>
                  <a:pt x="129" y="60"/>
                  <a:pt x="124" y="58"/>
                  <a:pt x="122" y="53"/>
                </a:cubicBezTo>
                <a:close/>
                <a:moveTo>
                  <a:pt x="367" y="58"/>
                </a:moveTo>
                <a:cubicBezTo>
                  <a:pt x="360" y="54"/>
                  <a:pt x="358" y="46"/>
                  <a:pt x="362" y="39"/>
                </a:cubicBezTo>
                <a:cubicBezTo>
                  <a:pt x="362" y="39"/>
                  <a:pt x="362" y="39"/>
                  <a:pt x="362" y="39"/>
                </a:cubicBezTo>
                <a:cubicBezTo>
                  <a:pt x="365" y="32"/>
                  <a:pt x="374" y="30"/>
                  <a:pt x="381" y="34"/>
                </a:cubicBezTo>
                <a:cubicBezTo>
                  <a:pt x="381" y="34"/>
                  <a:pt x="381" y="34"/>
                  <a:pt x="381" y="34"/>
                </a:cubicBezTo>
                <a:cubicBezTo>
                  <a:pt x="387" y="38"/>
                  <a:pt x="390" y="46"/>
                  <a:pt x="386" y="53"/>
                </a:cubicBezTo>
                <a:cubicBezTo>
                  <a:pt x="386" y="53"/>
                  <a:pt x="386" y="53"/>
                  <a:pt x="386" y="53"/>
                </a:cubicBezTo>
                <a:cubicBezTo>
                  <a:pt x="383" y="57"/>
                  <a:pt x="379" y="60"/>
                  <a:pt x="374" y="60"/>
                </a:cubicBezTo>
                <a:cubicBezTo>
                  <a:pt x="374" y="60"/>
                  <a:pt x="374" y="60"/>
                  <a:pt x="374" y="60"/>
                </a:cubicBezTo>
                <a:cubicBezTo>
                  <a:pt x="371" y="60"/>
                  <a:pt x="369" y="59"/>
                  <a:pt x="367" y="58"/>
                </a:cubicBezTo>
                <a:close/>
                <a:moveTo>
                  <a:pt x="254" y="28"/>
                </a:moveTo>
                <a:cubicBezTo>
                  <a:pt x="246" y="28"/>
                  <a:pt x="240" y="22"/>
                  <a:pt x="240" y="14"/>
                </a:cubicBezTo>
                <a:cubicBezTo>
                  <a:pt x="240" y="14"/>
                  <a:pt x="240" y="14"/>
                  <a:pt x="240" y="14"/>
                </a:cubicBezTo>
                <a:cubicBezTo>
                  <a:pt x="240" y="6"/>
                  <a:pt x="246" y="0"/>
                  <a:pt x="254" y="0"/>
                </a:cubicBezTo>
                <a:cubicBezTo>
                  <a:pt x="254" y="0"/>
                  <a:pt x="254" y="0"/>
                  <a:pt x="254" y="0"/>
                </a:cubicBezTo>
                <a:cubicBezTo>
                  <a:pt x="261" y="0"/>
                  <a:pt x="268" y="6"/>
                  <a:pt x="268" y="14"/>
                </a:cubicBezTo>
                <a:cubicBezTo>
                  <a:pt x="268" y="14"/>
                  <a:pt x="268" y="14"/>
                  <a:pt x="268" y="14"/>
                </a:cubicBezTo>
                <a:cubicBezTo>
                  <a:pt x="268" y="22"/>
                  <a:pt x="261" y="28"/>
                  <a:pt x="254" y="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8" hidden="1">
            <a:extLst>
              <a:ext uri="{FF2B5EF4-FFF2-40B4-BE49-F238E27FC236}">
                <a16:creationId xmlns:a16="http://schemas.microsoft.com/office/drawing/2014/main" id="{EDEE0961-82E8-4031-BB99-7EAF358B7AA2}"/>
              </a:ext>
            </a:extLst>
          </p:cNvPr>
          <p:cNvSpPr>
            <a:spLocks noEditPoints="1"/>
          </p:cNvSpPr>
          <p:nvPr/>
        </p:nvSpPr>
        <p:spPr bwMode="auto">
          <a:xfrm>
            <a:off x="5299949" y="2632949"/>
            <a:ext cx="1592102" cy="1592102"/>
          </a:xfrm>
          <a:custGeom>
            <a:avLst/>
            <a:gdLst>
              <a:gd name="T0" fmla="*/ 334 w 668"/>
              <a:gd name="T1" fmla="*/ 668 h 668"/>
              <a:gd name="T2" fmla="*/ 334 w 668"/>
              <a:gd name="T3" fmla="*/ 668 h 668"/>
              <a:gd name="T4" fmla="*/ 334 w 668"/>
              <a:gd name="T5" fmla="*/ 640 h 668"/>
              <a:gd name="T6" fmla="*/ 334 w 668"/>
              <a:gd name="T7" fmla="*/ 668 h 668"/>
              <a:gd name="T8" fmla="*/ 206 w 668"/>
              <a:gd name="T9" fmla="*/ 643 h 668"/>
              <a:gd name="T10" fmla="*/ 199 w 668"/>
              <a:gd name="T11" fmla="*/ 624 h 668"/>
              <a:gd name="T12" fmla="*/ 217 w 668"/>
              <a:gd name="T13" fmla="*/ 617 h 668"/>
              <a:gd name="T14" fmla="*/ 212 w 668"/>
              <a:gd name="T15" fmla="*/ 644 h 668"/>
              <a:gd name="T16" fmla="*/ 444 w 668"/>
              <a:gd name="T17" fmla="*/ 635 h 668"/>
              <a:gd name="T18" fmla="*/ 469 w 668"/>
              <a:gd name="T19" fmla="*/ 624 h 668"/>
              <a:gd name="T20" fmla="*/ 462 w 668"/>
              <a:gd name="T21" fmla="*/ 643 h 668"/>
              <a:gd name="T22" fmla="*/ 444 w 668"/>
              <a:gd name="T23" fmla="*/ 635 h 668"/>
              <a:gd name="T24" fmla="*/ 98 w 668"/>
              <a:gd name="T25" fmla="*/ 551 h 668"/>
              <a:gd name="T26" fmla="*/ 118 w 668"/>
              <a:gd name="T27" fmla="*/ 570 h 668"/>
              <a:gd name="T28" fmla="*/ 108 w 668"/>
              <a:gd name="T29" fmla="*/ 574 h 668"/>
              <a:gd name="T30" fmla="*/ 550 w 668"/>
              <a:gd name="T31" fmla="*/ 550 h 668"/>
              <a:gd name="T32" fmla="*/ 570 w 668"/>
              <a:gd name="T33" fmla="*/ 550 h 668"/>
              <a:gd name="T34" fmla="*/ 560 w 668"/>
              <a:gd name="T35" fmla="*/ 574 h 668"/>
              <a:gd name="T36" fmla="*/ 25 w 668"/>
              <a:gd name="T37" fmla="*/ 462 h 668"/>
              <a:gd name="T38" fmla="*/ 51 w 668"/>
              <a:gd name="T39" fmla="*/ 451 h 668"/>
              <a:gd name="T40" fmla="*/ 44 w 668"/>
              <a:gd name="T41" fmla="*/ 470 h 668"/>
              <a:gd name="T42" fmla="*/ 25 w 668"/>
              <a:gd name="T43" fmla="*/ 462 h 668"/>
              <a:gd name="T44" fmla="*/ 617 w 668"/>
              <a:gd name="T45" fmla="*/ 451 h 668"/>
              <a:gd name="T46" fmla="*/ 643 w 668"/>
              <a:gd name="T47" fmla="*/ 462 h 668"/>
              <a:gd name="T48" fmla="*/ 643 w 668"/>
              <a:gd name="T49" fmla="*/ 462 h 668"/>
              <a:gd name="T50" fmla="*/ 624 w 668"/>
              <a:gd name="T51" fmla="*/ 469 h 668"/>
              <a:gd name="T52" fmla="*/ 14 w 668"/>
              <a:gd name="T53" fmla="*/ 320 h 668"/>
              <a:gd name="T54" fmla="*/ 14 w 668"/>
              <a:gd name="T55" fmla="*/ 348 h 668"/>
              <a:gd name="T56" fmla="*/ 640 w 668"/>
              <a:gd name="T57" fmla="*/ 334 h 668"/>
              <a:gd name="T58" fmla="*/ 640 w 668"/>
              <a:gd name="T59" fmla="*/ 334 h 668"/>
              <a:gd name="T60" fmla="*/ 654 w 668"/>
              <a:gd name="T61" fmla="*/ 319 h 668"/>
              <a:gd name="T62" fmla="*/ 668 w 668"/>
              <a:gd name="T63" fmla="*/ 333 h 668"/>
              <a:gd name="T64" fmla="*/ 668 w 668"/>
              <a:gd name="T65" fmla="*/ 334 h 668"/>
              <a:gd name="T66" fmla="*/ 668 w 668"/>
              <a:gd name="T67" fmla="*/ 334 h 668"/>
              <a:gd name="T68" fmla="*/ 640 w 668"/>
              <a:gd name="T69" fmla="*/ 334 h 668"/>
              <a:gd name="T70" fmla="*/ 25 w 668"/>
              <a:gd name="T71" fmla="*/ 206 h 668"/>
              <a:gd name="T72" fmla="*/ 44 w 668"/>
              <a:gd name="T73" fmla="*/ 199 h 668"/>
              <a:gd name="T74" fmla="*/ 51 w 668"/>
              <a:gd name="T75" fmla="*/ 217 h 668"/>
              <a:gd name="T76" fmla="*/ 33 w 668"/>
              <a:gd name="T77" fmla="*/ 225 h 668"/>
              <a:gd name="T78" fmla="*/ 624 w 668"/>
              <a:gd name="T79" fmla="*/ 198 h 668"/>
              <a:gd name="T80" fmla="*/ 642 w 668"/>
              <a:gd name="T81" fmla="*/ 206 h 668"/>
              <a:gd name="T82" fmla="*/ 630 w 668"/>
              <a:gd name="T83" fmla="*/ 225 h 668"/>
              <a:gd name="T84" fmla="*/ 98 w 668"/>
              <a:gd name="T85" fmla="*/ 118 h 668"/>
              <a:gd name="T86" fmla="*/ 117 w 668"/>
              <a:gd name="T87" fmla="*/ 98 h 668"/>
              <a:gd name="T88" fmla="*/ 117 w 668"/>
              <a:gd name="T89" fmla="*/ 118 h 668"/>
              <a:gd name="T90" fmla="*/ 98 w 668"/>
              <a:gd name="T91" fmla="*/ 118 h 668"/>
              <a:gd name="T92" fmla="*/ 550 w 668"/>
              <a:gd name="T93" fmla="*/ 98 h 668"/>
              <a:gd name="T94" fmla="*/ 570 w 668"/>
              <a:gd name="T95" fmla="*/ 97 h 668"/>
              <a:gd name="T96" fmla="*/ 570 w 668"/>
              <a:gd name="T97" fmla="*/ 117 h 668"/>
              <a:gd name="T98" fmla="*/ 560 w 668"/>
              <a:gd name="T99" fmla="*/ 121 h 668"/>
              <a:gd name="T100" fmla="*/ 206 w 668"/>
              <a:gd name="T101" fmla="*/ 25 h 668"/>
              <a:gd name="T102" fmla="*/ 224 w 668"/>
              <a:gd name="T103" fmla="*/ 33 h 668"/>
              <a:gd name="T104" fmla="*/ 211 w 668"/>
              <a:gd name="T105" fmla="*/ 52 h 668"/>
              <a:gd name="T106" fmla="*/ 451 w 668"/>
              <a:gd name="T107" fmla="*/ 51 h 668"/>
              <a:gd name="T108" fmla="*/ 461 w 668"/>
              <a:gd name="T109" fmla="*/ 25 h 668"/>
              <a:gd name="T110" fmla="*/ 469 w 668"/>
              <a:gd name="T111" fmla="*/ 43 h 668"/>
              <a:gd name="T112" fmla="*/ 451 w 668"/>
              <a:gd name="T113" fmla="*/ 51 h 668"/>
              <a:gd name="T114" fmla="*/ 334 w 668"/>
              <a:gd name="T115" fmla="*/ 0 h 668"/>
              <a:gd name="T116" fmla="*/ 348 w 668"/>
              <a:gd name="T117" fmla="*/ 14 h 668"/>
              <a:gd name="T118" fmla="*/ 334 w 668"/>
              <a:gd name="T119" fmla="*/ 28 h 6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68" h="668">
                <a:moveTo>
                  <a:pt x="334" y="668"/>
                </a:moveTo>
                <a:cubicBezTo>
                  <a:pt x="334" y="668"/>
                  <a:pt x="334" y="668"/>
                  <a:pt x="334" y="668"/>
                </a:cubicBezTo>
                <a:cubicBezTo>
                  <a:pt x="334" y="668"/>
                  <a:pt x="334" y="668"/>
                  <a:pt x="334" y="668"/>
                </a:cubicBezTo>
                <a:cubicBezTo>
                  <a:pt x="334" y="668"/>
                  <a:pt x="334" y="668"/>
                  <a:pt x="334" y="668"/>
                </a:cubicBezTo>
                <a:cubicBezTo>
                  <a:pt x="334" y="668"/>
                  <a:pt x="334" y="668"/>
                  <a:pt x="334" y="668"/>
                </a:cubicBezTo>
                <a:cubicBezTo>
                  <a:pt x="334" y="668"/>
                  <a:pt x="334" y="668"/>
                  <a:pt x="334" y="668"/>
                </a:cubicBezTo>
                <a:close/>
                <a:moveTo>
                  <a:pt x="320" y="654"/>
                </a:moveTo>
                <a:cubicBezTo>
                  <a:pt x="320" y="646"/>
                  <a:pt x="326" y="640"/>
                  <a:pt x="334" y="640"/>
                </a:cubicBezTo>
                <a:cubicBezTo>
                  <a:pt x="334" y="640"/>
                  <a:pt x="334" y="640"/>
                  <a:pt x="334" y="640"/>
                </a:cubicBezTo>
                <a:cubicBezTo>
                  <a:pt x="342" y="640"/>
                  <a:pt x="348" y="646"/>
                  <a:pt x="348" y="654"/>
                </a:cubicBezTo>
                <a:cubicBezTo>
                  <a:pt x="348" y="654"/>
                  <a:pt x="348" y="654"/>
                  <a:pt x="348" y="654"/>
                </a:cubicBezTo>
                <a:cubicBezTo>
                  <a:pt x="348" y="662"/>
                  <a:pt x="342" y="668"/>
                  <a:pt x="334" y="668"/>
                </a:cubicBezTo>
                <a:cubicBezTo>
                  <a:pt x="334" y="668"/>
                  <a:pt x="334" y="668"/>
                  <a:pt x="334" y="668"/>
                </a:cubicBezTo>
                <a:cubicBezTo>
                  <a:pt x="326" y="668"/>
                  <a:pt x="320" y="662"/>
                  <a:pt x="320" y="654"/>
                </a:cubicBezTo>
                <a:close/>
                <a:moveTo>
                  <a:pt x="206" y="643"/>
                </a:moveTo>
                <a:cubicBezTo>
                  <a:pt x="206" y="643"/>
                  <a:pt x="206" y="643"/>
                  <a:pt x="206" y="643"/>
                </a:cubicBezTo>
                <a:cubicBezTo>
                  <a:pt x="206" y="643"/>
                  <a:pt x="206" y="643"/>
                  <a:pt x="206" y="643"/>
                </a:cubicBezTo>
                <a:cubicBezTo>
                  <a:pt x="199" y="640"/>
                  <a:pt x="196" y="632"/>
                  <a:pt x="199" y="624"/>
                </a:cubicBezTo>
                <a:cubicBezTo>
                  <a:pt x="199" y="624"/>
                  <a:pt x="199" y="624"/>
                  <a:pt x="199" y="624"/>
                </a:cubicBezTo>
                <a:cubicBezTo>
                  <a:pt x="202" y="617"/>
                  <a:pt x="210" y="614"/>
                  <a:pt x="217" y="617"/>
                </a:cubicBezTo>
                <a:cubicBezTo>
                  <a:pt x="217" y="617"/>
                  <a:pt x="217" y="617"/>
                  <a:pt x="217" y="617"/>
                </a:cubicBezTo>
                <a:cubicBezTo>
                  <a:pt x="224" y="620"/>
                  <a:pt x="228" y="628"/>
                  <a:pt x="225" y="635"/>
                </a:cubicBezTo>
                <a:cubicBezTo>
                  <a:pt x="225" y="635"/>
                  <a:pt x="225" y="635"/>
                  <a:pt x="225" y="635"/>
                </a:cubicBezTo>
                <a:cubicBezTo>
                  <a:pt x="222" y="641"/>
                  <a:pt x="217" y="644"/>
                  <a:pt x="212" y="644"/>
                </a:cubicBezTo>
                <a:cubicBezTo>
                  <a:pt x="212" y="644"/>
                  <a:pt x="212" y="644"/>
                  <a:pt x="212" y="644"/>
                </a:cubicBezTo>
                <a:cubicBezTo>
                  <a:pt x="210" y="644"/>
                  <a:pt x="208" y="643"/>
                  <a:pt x="206" y="643"/>
                </a:cubicBezTo>
                <a:close/>
                <a:moveTo>
                  <a:pt x="444" y="635"/>
                </a:moveTo>
                <a:cubicBezTo>
                  <a:pt x="441" y="628"/>
                  <a:pt x="444" y="620"/>
                  <a:pt x="451" y="617"/>
                </a:cubicBezTo>
                <a:cubicBezTo>
                  <a:pt x="451" y="617"/>
                  <a:pt x="451" y="617"/>
                  <a:pt x="451" y="617"/>
                </a:cubicBezTo>
                <a:cubicBezTo>
                  <a:pt x="458" y="614"/>
                  <a:pt x="467" y="617"/>
                  <a:pt x="469" y="624"/>
                </a:cubicBezTo>
                <a:cubicBezTo>
                  <a:pt x="469" y="624"/>
                  <a:pt x="469" y="624"/>
                  <a:pt x="469" y="624"/>
                </a:cubicBezTo>
                <a:cubicBezTo>
                  <a:pt x="472" y="631"/>
                  <a:pt x="469" y="640"/>
                  <a:pt x="462" y="643"/>
                </a:cubicBezTo>
                <a:cubicBezTo>
                  <a:pt x="462" y="643"/>
                  <a:pt x="462" y="643"/>
                  <a:pt x="462" y="643"/>
                </a:cubicBezTo>
                <a:cubicBezTo>
                  <a:pt x="460" y="643"/>
                  <a:pt x="458" y="644"/>
                  <a:pt x="457" y="644"/>
                </a:cubicBezTo>
                <a:cubicBezTo>
                  <a:pt x="457" y="644"/>
                  <a:pt x="457" y="644"/>
                  <a:pt x="457" y="644"/>
                </a:cubicBezTo>
                <a:cubicBezTo>
                  <a:pt x="451" y="644"/>
                  <a:pt x="446" y="640"/>
                  <a:pt x="444" y="635"/>
                </a:cubicBezTo>
                <a:close/>
                <a:moveTo>
                  <a:pt x="98" y="570"/>
                </a:moveTo>
                <a:cubicBezTo>
                  <a:pt x="93" y="565"/>
                  <a:pt x="92" y="556"/>
                  <a:pt x="98" y="551"/>
                </a:cubicBezTo>
                <a:cubicBezTo>
                  <a:pt x="98" y="551"/>
                  <a:pt x="98" y="551"/>
                  <a:pt x="98" y="551"/>
                </a:cubicBezTo>
                <a:cubicBezTo>
                  <a:pt x="103" y="545"/>
                  <a:pt x="112" y="545"/>
                  <a:pt x="118" y="551"/>
                </a:cubicBezTo>
                <a:cubicBezTo>
                  <a:pt x="118" y="551"/>
                  <a:pt x="118" y="551"/>
                  <a:pt x="118" y="551"/>
                </a:cubicBezTo>
                <a:cubicBezTo>
                  <a:pt x="123" y="556"/>
                  <a:pt x="123" y="565"/>
                  <a:pt x="118" y="570"/>
                </a:cubicBezTo>
                <a:cubicBezTo>
                  <a:pt x="118" y="570"/>
                  <a:pt x="118" y="570"/>
                  <a:pt x="118" y="570"/>
                </a:cubicBezTo>
                <a:cubicBezTo>
                  <a:pt x="115" y="573"/>
                  <a:pt x="111" y="574"/>
                  <a:pt x="108" y="574"/>
                </a:cubicBezTo>
                <a:cubicBezTo>
                  <a:pt x="108" y="574"/>
                  <a:pt x="108" y="574"/>
                  <a:pt x="108" y="574"/>
                </a:cubicBezTo>
                <a:cubicBezTo>
                  <a:pt x="104" y="574"/>
                  <a:pt x="101" y="573"/>
                  <a:pt x="98" y="570"/>
                </a:cubicBezTo>
                <a:close/>
                <a:moveTo>
                  <a:pt x="550" y="570"/>
                </a:moveTo>
                <a:cubicBezTo>
                  <a:pt x="545" y="565"/>
                  <a:pt x="545" y="556"/>
                  <a:pt x="550" y="550"/>
                </a:cubicBezTo>
                <a:cubicBezTo>
                  <a:pt x="550" y="550"/>
                  <a:pt x="550" y="550"/>
                  <a:pt x="550" y="550"/>
                </a:cubicBezTo>
                <a:cubicBezTo>
                  <a:pt x="556" y="545"/>
                  <a:pt x="565" y="545"/>
                  <a:pt x="570" y="550"/>
                </a:cubicBezTo>
                <a:cubicBezTo>
                  <a:pt x="570" y="550"/>
                  <a:pt x="570" y="550"/>
                  <a:pt x="570" y="550"/>
                </a:cubicBezTo>
                <a:cubicBezTo>
                  <a:pt x="576" y="556"/>
                  <a:pt x="576" y="565"/>
                  <a:pt x="570" y="570"/>
                </a:cubicBezTo>
                <a:cubicBezTo>
                  <a:pt x="570" y="570"/>
                  <a:pt x="570" y="570"/>
                  <a:pt x="570" y="570"/>
                </a:cubicBezTo>
                <a:cubicBezTo>
                  <a:pt x="567" y="573"/>
                  <a:pt x="564" y="574"/>
                  <a:pt x="560" y="574"/>
                </a:cubicBezTo>
                <a:cubicBezTo>
                  <a:pt x="560" y="574"/>
                  <a:pt x="560" y="574"/>
                  <a:pt x="560" y="574"/>
                </a:cubicBezTo>
                <a:cubicBezTo>
                  <a:pt x="557" y="574"/>
                  <a:pt x="553" y="573"/>
                  <a:pt x="550" y="570"/>
                </a:cubicBezTo>
                <a:close/>
                <a:moveTo>
                  <a:pt x="25" y="462"/>
                </a:moveTo>
                <a:cubicBezTo>
                  <a:pt x="22" y="455"/>
                  <a:pt x="26" y="447"/>
                  <a:pt x="33" y="444"/>
                </a:cubicBezTo>
                <a:cubicBezTo>
                  <a:pt x="33" y="444"/>
                  <a:pt x="33" y="444"/>
                  <a:pt x="33" y="444"/>
                </a:cubicBezTo>
                <a:cubicBezTo>
                  <a:pt x="40" y="441"/>
                  <a:pt x="48" y="444"/>
                  <a:pt x="51" y="451"/>
                </a:cubicBezTo>
                <a:cubicBezTo>
                  <a:pt x="51" y="451"/>
                  <a:pt x="51" y="451"/>
                  <a:pt x="51" y="451"/>
                </a:cubicBezTo>
                <a:cubicBezTo>
                  <a:pt x="54" y="458"/>
                  <a:pt x="51" y="467"/>
                  <a:pt x="44" y="470"/>
                </a:cubicBezTo>
                <a:cubicBezTo>
                  <a:pt x="44" y="470"/>
                  <a:pt x="44" y="470"/>
                  <a:pt x="44" y="470"/>
                </a:cubicBezTo>
                <a:cubicBezTo>
                  <a:pt x="42" y="470"/>
                  <a:pt x="40" y="471"/>
                  <a:pt x="38" y="471"/>
                </a:cubicBezTo>
                <a:cubicBezTo>
                  <a:pt x="38" y="471"/>
                  <a:pt x="38" y="471"/>
                  <a:pt x="38" y="471"/>
                </a:cubicBezTo>
                <a:cubicBezTo>
                  <a:pt x="33" y="471"/>
                  <a:pt x="28" y="467"/>
                  <a:pt x="25" y="462"/>
                </a:cubicBezTo>
                <a:close/>
                <a:moveTo>
                  <a:pt x="624" y="469"/>
                </a:moveTo>
                <a:cubicBezTo>
                  <a:pt x="617" y="466"/>
                  <a:pt x="614" y="458"/>
                  <a:pt x="617" y="451"/>
                </a:cubicBezTo>
                <a:cubicBezTo>
                  <a:pt x="617" y="451"/>
                  <a:pt x="617" y="451"/>
                  <a:pt x="617" y="451"/>
                </a:cubicBezTo>
                <a:cubicBezTo>
                  <a:pt x="620" y="444"/>
                  <a:pt x="628" y="441"/>
                  <a:pt x="635" y="444"/>
                </a:cubicBezTo>
                <a:cubicBezTo>
                  <a:pt x="635" y="444"/>
                  <a:pt x="635" y="444"/>
                  <a:pt x="635" y="444"/>
                </a:cubicBezTo>
                <a:cubicBezTo>
                  <a:pt x="642" y="446"/>
                  <a:pt x="646" y="455"/>
                  <a:pt x="643" y="462"/>
                </a:cubicBezTo>
                <a:cubicBezTo>
                  <a:pt x="643" y="462"/>
                  <a:pt x="643" y="462"/>
                  <a:pt x="643" y="462"/>
                </a:cubicBezTo>
                <a:cubicBezTo>
                  <a:pt x="643" y="462"/>
                  <a:pt x="643" y="462"/>
                  <a:pt x="643" y="462"/>
                </a:cubicBezTo>
                <a:cubicBezTo>
                  <a:pt x="643" y="462"/>
                  <a:pt x="643" y="462"/>
                  <a:pt x="643" y="462"/>
                </a:cubicBezTo>
                <a:cubicBezTo>
                  <a:pt x="640" y="467"/>
                  <a:pt x="635" y="470"/>
                  <a:pt x="630" y="470"/>
                </a:cubicBezTo>
                <a:cubicBezTo>
                  <a:pt x="630" y="470"/>
                  <a:pt x="630" y="470"/>
                  <a:pt x="630" y="470"/>
                </a:cubicBezTo>
                <a:cubicBezTo>
                  <a:pt x="628" y="470"/>
                  <a:pt x="626" y="470"/>
                  <a:pt x="624" y="469"/>
                </a:cubicBezTo>
                <a:close/>
                <a:moveTo>
                  <a:pt x="0" y="334"/>
                </a:moveTo>
                <a:cubicBezTo>
                  <a:pt x="0" y="327"/>
                  <a:pt x="6" y="320"/>
                  <a:pt x="14" y="320"/>
                </a:cubicBezTo>
                <a:cubicBezTo>
                  <a:pt x="14" y="320"/>
                  <a:pt x="14" y="320"/>
                  <a:pt x="14" y="320"/>
                </a:cubicBezTo>
                <a:cubicBezTo>
                  <a:pt x="22" y="320"/>
                  <a:pt x="28" y="327"/>
                  <a:pt x="28" y="334"/>
                </a:cubicBezTo>
                <a:cubicBezTo>
                  <a:pt x="28" y="334"/>
                  <a:pt x="28" y="334"/>
                  <a:pt x="28" y="334"/>
                </a:cubicBezTo>
                <a:cubicBezTo>
                  <a:pt x="28" y="342"/>
                  <a:pt x="22" y="348"/>
                  <a:pt x="14" y="348"/>
                </a:cubicBezTo>
                <a:cubicBezTo>
                  <a:pt x="14" y="348"/>
                  <a:pt x="14" y="348"/>
                  <a:pt x="14" y="348"/>
                </a:cubicBezTo>
                <a:cubicBezTo>
                  <a:pt x="6" y="348"/>
                  <a:pt x="0" y="342"/>
                  <a:pt x="0" y="334"/>
                </a:cubicBezTo>
                <a:close/>
                <a:moveTo>
                  <a:pt x="640" y="334"/>
                </a:moveTo>
                <a:cubicBezTo>
                  <a:pt x="640" y="334"/>
                  <a:pt x="640" y="334"/>
                  <a:pt x="640" y="334"/>
                </a:cubicBezTo>
                <a:cubicBezTo>
                  <a:pt x="640" y="334"/>
                  <a:pt x="640" y="334"/>
                  <a:pt x="640" y="334"/>
                </a:cubicBezTo>
                <a:cubicBezTo>
                  <a:pt x="640" y="334"/>
                  <a:pt x="640" y="334"/>
                  <a:pt x="640" y="334"/>
                </a:cubicBezTo>
                <a:cubicBezTo>
                  <a:pt x="640" y="334"/>
                  <a:pt x="640" y="334"/>
                  <a:pt x="640" y="333"/>
                </a:cubicBezTo>
                <a:cubicBezTo>
                  <a:pt x="640" y="333"/>
                  <a:pt x="640" y="333"/>
                  <a:pt x="640" y="333"/>
                </a:cubicBezTo>
                <a:cubicBezTo>
                  <a:pt x="640" y="326"/>
                  <a:pt x="646" y="319"/>
                  <a:pt x="654" y="319"/>
                </a:cubicBezTo>
                <a:cubicBezTo>
                  <a:pt x="654" y="319"/>
                  <a:pt x="654" y="319"/>
                  <a:pt x="654" y="319"/>
                </a:cubicBezTo>
                <a:cubicBezTo>
                  <a:pt x="662" y="319"/>
                  <a:pt x="668" y="326"/>
                  <a:pt x="668" y="333"/>
                </a:cubicBezTo>
                <a:cubicBezTo>
                  <a:pt x="668" y="333"/>
                  <a:pt x="668" y="333"/>
                  <a:pt x="668" y="333"/>
                </a:cubicBezTo>
                <a:cubicBezTo>
                  <a:pt x="668" y="334"/>
                  <a:pt x="668" y="334"/>
                  <a:pt x="668" y="334"/>
                </a:cubicBezTo>
                <a:cubicBezTo>
                  <a:pt x="668" y="334"/>
                  <a:pt x="668" y="334"/>
                  <a:pt x="668" y="334"/>
                </a:cubicBezTo>
                <a:cubicBezTo>
                  <a:pt x="668" y="334"/>
                  <a:pt x="668" y="334"/>
                  <a:pt x="668" y="334"/>
                </a:cubicBezTo>
                <a:cubicBezTo>
                  <a:pt x="668" y="334"/>
                  <a:pt x="668" y="334"/>
                  <a:pt x="668" y="334"/>
                </a:cubicBezTo>
                <a:cubicBezTo>
                  <a:pt x="668" y="334"/>
                  <a:pt x="668" y="334"/>
                  <a:pt x="668" y="334"/>
                </a:cubicBezTo>
                <a:cubicBezTo>
                  <a:pt x="668" y="334"/>
                  <a:pt x="668" y="334"/>
                  <a:pt x="668" y="334"/>
                </a:cubicBezTo>
                <a:cubicBezTo>
                  <a:pt x="668" y="342"/>
                  <a:pt x="662" y="348"/>
                  <a:pt x="654" y="348"/>
                </a:cubicBezTo>
                <a:cubicBezTo>
                  <a:pt x="654" y="348"/>
                  <a:pt x="654" y="348"/>
                  <a:pt x="654" y="348"/>
                </a:cubicBezTo>
                <a:cubicBezTo>
                  <a:pt x="646" y="348"/>
                  <a:pt x="640" y="342"/>
                  <a:pt x="640" y="334"/>
                </a:cubicBezTo>
                <a:close/>
                <a:moveTo>
                  <a:pt x="33" y="225"/>
                </a:moveTo>
                <a:cubicBezTo>
                  <a:pt x="26" y="222"/>
                  <a:pt x="22" y="214"/>
                  <a:pt x="25" y="206"/>
                </a:cubicBezTo>
                <a:cubicBezTo>
                  <a:pt x="25" y="206"/>
                  <a:pt x="25" y="206"/>
                  <a:pt x="25" y="206"/>
                </a:cubicBezTo>
                <a:cubicBezTo>
                  <a:pt x="25" y="206"/>
                  <a:pt x="25" y="206"/>
                  <a:pt x="25" y="206"/>
                </a:cubicBezTo>
                <a:cubicBezTo>
                  <a:pt x="25" y="206"/>
                  <a:pt x="25" y="206"/>
                  <a:pt x="25" y="206"/>
                </a:cubicBezTo>
                <a:cubicBezTo>
                  <a:pt x="28" y="199"/>
                  <a:pt x="36" y="196"/>
                  <a:pt x="44" y="199"/>
                </a:cubicBezTo>
                <a:cubicBezTo>
                  <a:pt x="44" y="199"/>
                  <a:pt x="44" y="199"/>
                  <a:pt x="44" y="199"/>
                </a:cubicBezTo>
                <a:cubicBezTo>
                  <a:pt x="51" y="202"/>
                  <a:pt x="54" y="210"/>
                  <a:pt x="51" y="217"/>
                </a:cubicBezTo>
                <a:cubicBezTo>
                  <a:pt x="51" y="217"/>
                  <a:pt x="51" y="217"/>
                  <a:pt x="51" y="217"/>
                </a:cubicBezTo>
                <a:cubicBezTo>
                  <a:pt x="49" y="223"/>
                  <a:pt x="44" y="226"/>
                  <a:pt x="38" y="226"/>
                </a:cubicBezTo>
                <a:cubicBezTo>
                  <a:pt x="38" y="226"/>
                  <a:pt x="38" y="226"/>
                  <a:pt x="38" y="226"/>
                </a:cubicBezTo>
                <a:cubicBezTo>
                  <a:pt x="36" y="226"/>
                  <a:pt x="35" y="225"/>
                  <a:pt x="33" y="225"/>
                </a:cubicBezTo>
                <a:close/>
                <a:moveTo>
                  <a:pt x="617" y="216"/>
                </a:moveTo>
                <a:cubicBezTo>
                  <a:pt x="617" y="216"/>
                  <a:pt x="617" y="216"/>
                  <a:pt x="617" y="216"/>
                </a:cubicBezTo>
                <a:cubicBezTo>
                  <a:pt x="614" y="209"/>
                  <a:pt x="617" y="201"/>
                  <a:pt x="624" y="198"/>
                </a:cubicBezTo>
                <a:cubicBezTo>
                  <a:pt x="624" y="198"/>
                  <a:pt x="624" y="198"/>
                  <a:pt x="624" y="198"/>
                </a:cubicBezTo>
                <a:cubicBezTo>
                  <a:pt x="631" y="195"/>
                  <a:pt x="639" y="199"/>
                  <a:pt x="642" y="206"/>
                </a:cubicBezTo>
                <a:cubicBezTo>
                  <a:pt x="642" y="206"/>
                  <a:pt x="642" y="206"/>
                  <a:pt x="642" y="206"/>
                </a:cubicBezTo>
                <a:cubicBezTo>
                  <a:pt x="645" y="213"/>
                  <a:pt x="642" y="221"/>
                  <a:pt x="635" y="224"/>
                </a:cubicBezTo>
                <a:cubicBezTo>
                  <a:pt x="635" y="224"/>
                  <a:pt x="635" y="224"/>
                  <a:pt x="635" y="224"/>
                </a:cubicBezTo>
                <a:cubicBezTo>
                  <a:pt x="633" y="225"/>
                  <a:pt x="631" y="225"/>
                  <a:pt x="630" y="225"/>
                </a:cubicBezTo>
                <a:cubicBezTo>
                  <a:pt x="630" y="225"/>
                  <a:pt x="630" y="225"/>
                  <a:pt x="630" y="225"/>
                </a:cubicBezTo>
                <a:cubicBezTo>
                  <a:pt x="624" y="225"/>
                  <a:pt x="619" y="222"/>
                  <a:pt x="617" y="216"/>
                </a:cubicBezTo>
                <a:close/>
                <a:moveTo>
                  <a:pt x="98" y="118"/>
                </a:moveTo>
                <a:cubicBezTo>
                  <a:pt x="92" y="112"/>
                  <a:pt x="92" y="104"/>
                  <a:pt x="98" y="98"/>
                </a:cubicBezTo>
                <a:cubicBezTo>
                  <a:pt x="98" y="98"/>
                  <a:pt x="98" y="98"/>
                  <a:pt x="98" y="98"/>
                </a:cubicBezTo>
                <a:cubicBezTo>
                  <a:pt x="103" y="93"/>
                  <a:pt x="112" y="93"/>
                  <a:pt x="117" y="98"/>
                </a:cubicBezTo>
                <a:cubicBezTo>
                  <a:pt x="117" y="98"/>
                  <a:pt x="117" y="98"/>
                  <a:pt x="117" y="98"/>
                </a:cubicBezTo>
                <a:cubicBezTo>
                  <a:pt x="123" y="104"/>
                  <a:pt x="123" y="112"/>
                  <a:pt x="117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5" y="121"/>
                  <a:pt x="111" y="122"/>
                  <a:pt x="107" y="122"/>
                </a:cubicBezTo>
                <a:cubicBezTo>
                  <a:pt x="107" y="122"/>
                  <a:pt x="107" y="122"/>
                  <a:pt x="107" y="122"/>
                </a:cubicBezTo>
                <a:cubicBezTo>
                  <a:pt x="104" y="122"/>
                  <a:pt x="100" y="121"/>
                  <a:pt x="98" y="118"/>
                </a:cubicBezTo>
                <a:close/>
                <a:moveTo>
                  <a:pt x="550" y="117"/>
                </a:moveTo>
                <a:cubicBezTo>
                  <a:pt x="550" y="117"/>
                  <a:pt x="550" y="117"/>
                  <a:pt x="550" y="117"/>
                </a:cubicBezTo>
                <a:cubicBezTo>
                  <a:pt x="545" y="112"/>
                  <a:pt x="545" y="103"/>
                  <a:pt x="550" y="98"/>
                </a:cubicBezTo>
                <a:cubicBezTo>
                  <a:pt x="550" y="98"/>
                  <a:pt x="550" y="98"/>
                  <a:pt x="550" y="98"/>
                </a:cubicBezTo>
                <a:cubicBezTo>
                  <a:pt x="555" y="92"/>
                  <a:pt x="564" y="92"/>
                  <a:pt x="570" y="97"/>
                </a:cubicBezTo>
                <a:cubicBezTo>
                  <a:pt x="570" y="97"/>
                  <a:pt x="570" y="97"/>
                  <a:pt x="570" y="97"/>
                </a:cubicBezTo>
                <a:cubicBezTo>
                  <a:pt x="570" y="97"/>
                  <a:pt x="570" y="97"/>
                  <a:pt x="570" y="97"/>
                </a:cubicBezTo>
                <a:cubicBezTo>
                  <a:pt x="570" y="97"/>
                  <a:pt x="570" y="97"/>
                  <a:pt x="570" y="97"/>
                </a:cubicBezTo>
                <a:cubicBezTo>
                  <a:pt x="575" y="103"/>
                  <a:pt x="575" y="112"/>
                  <a:pt x="570" y="117"/>
                </a:cubicBezTo>
                <a:cubicBezTo>
                  <a:pt x="570" y="117"/>
                  <a:pt x="570" y="117"/>
                  <a:pt x="570" y="117"/>
                </a:cubicBezTo>
                <a:cubicBezTo>
                  <a:pt x="567" y="120"/>
                  <a:pt x="564" y="121"/>
                  <a:pt x="560" y="121"/>
                </a:cubicBezTo>
                <a:cubicBezTo>
                  <a:pt x="560" y="121"/>
                  <a:pt x="560" y="121"/>
                  <a:pt x="560" y="121"/>
                </a:cubicBezTo>
                <a:cubicBezTo>
                  <a:pt x="556" y="121"/>
                  <a:pt x="553" y="120"/>
                  <a:pt x="550" y="117"/>
                </a:cubicBezTo>
                <a:close/>
                <a:moveTo>
                  <a:pt x="198" y="44"/>
                </a:moveTo>
                <a:cubicBezTo>
                  <a:pt x="195" y="37"/>
                  <a:pt x="199" y="28"/>
                  <a:pt x="206" y="25"/>
                </a:cubicBezTo>
                <a:cubicBezTo>
                  <a:pt x="206" y="25"/>
                  <a:pt x="206" y="25"/>
                  <a:pt x="206" y="25"/>
                </a:cubicBezTo>
                <a:cubicBezTo>
                  <a:pt x="213" y="23"/>
                  <a:pt x="221" y="26"/>
                  <a:pt x="224" y="33"/>
                </a:cubicBezTo>
                <a:cubicBezTo>
                  <a:pt x="224" y="33"/>
                  <a:pt x="224" y="33"/>
                  <a:pt x="224" y="33"/>
                </a:cubicBezTo>
                <a:cubicBezTo>
                  <a:pt x="227" y="40"/>
                  <a:pt x="224" y="48"/>
                  <a:pt x="217" y="51"/>
                </a:cubicBezTo>
                <a:cubicBezTo>
                  <a:pt x="217" y="51"/>
                  <a:pt x="217" y="51"/>
                  <a:pt x="217" y="51"/>
                </a:cubicBezTo>
                <a:cubicBezTo>
                  <a:pt x="215" y="52"/>
                  <a:pt x="213" y="52"/>
                  <a:pt x="211" y="52"/>
                </a:cubicBezTo>
                <a:cubicBezTo>
                  <a:pt x="211" y="52"/>
                  <a:pt x="211" y="52"/>
                  <a:pt x="211" y="52"/>
                </a:cubicBezTo>
                <a:cubicBezTo>
                  <a:pt x="206" y="52"/>
                  <a:pt x="200" y="49"/>
                  <a:pt x="198" y="44"/>
                </a:cubicBezTo>
                <a:close/>
                <a:moveTo>
                  <a:pt x="451" y="51"/>
                </a:moveTo>
                <a:cubicBezTo>
                  <a:pt x="444" y="48"/>
                  <a:pt x="440" y="40"/>
                  <a:pt x="443" y="33"/>
                </a:cubicBezTo>
                <a:cubicBezTo>
                  <a:pt x="443" y="33"/>
                  <a:pt x="443" y="33"/>
                  <a:pt x="443" y="33"/>
                </a:cubicBezTo>
                <a:cubicBezTo>
                  <a:pt x="446" y="26"/>
                  <a:pt x="454" y="22"/>
                  <a:pt x="461" y="25"/>
                </a:cubicBezTo>
                <a:cubicBezTo>
                  <a:pt x="461" y="25"/>
                  <a:pt x="461" y="25"/>
                  <a:pt x="461" y="25"/>
                </a:cubicBezTo>
                <a:cubicBezTo>
                  <a:pt x="469" y="28"/>
                  <a:pt x="472" y="36"/>
                  <a:pt x="469" y="43"/>
                </a:cubicBezTo>
                <a:cubicBezTo>
                  <a:pt x="469" y="43"/>
                  <a:pt x="469" y="43"/>
                  <a:pt x="469" y="43"/>
                </a:cubicBezTo>
                <a:cubicBezTo>
                  <a:pt x="467" y="49"/>
                  <a:pt x="462" y="52"/>
                  <a:pt x="456" y="52"/>
                </a:cubicBezTo>
                <a:cubicBezTo>
                  <a:pt x="456" y="52"/>
                  <a:pt x="456" y="52"/>
                  <a:pt x="456" y="52"/>
                </a:cubicBezTo>
                <a:cubicBezTo>
                  <a:pt x="454" y="52"/>
                  <a:pt x="452" y="52"/>
                  <a:pt x="451" y="51"/>
                </a:cubicBezTo>
                <a:close/>
                <a:moveTo>
                  <a:pt x="320" y="14"/>
                </a:moveTo>
                <a:cubicBezTo>
                  <a:pt x="320" y="6"/>
                  <a:pt x="326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34" y="0"/>
                  <a:pt x="334" y="0"/>
                  <a:pt x="334" y="0"/>
                </a:cubicBezTo>
                <a:cubicBezTo>
                  <a:pt x="341" y="0"/>
                  <a:pt x="348" y="6"/>
                  <a:pt x="348" y="14"/>
                </a:cubicBezTo>
                <a:cubicBezTo>
                  <a:pt x="348" y="14"/>
                  <a:pt x="348" y="14"/>
                  <a:pt x="348" y="14"/>
                </a:cubicBezTo>
                <a:cubicBezTo>
                  <a:pt x="348" y="22"/>
                  <a:pt x="341" y="28"/>
                  <a:pt x="334" y="28"/>
                </a:cubicBezTo>
                <a:cubicBezTo>
                  <a:pt x="334" y="28"/>
                  <a:pt x="334" y="28"/>
                  <a:pt x="334" y="28"/>
                </a:cubicBezTo>
                <a:cubicBezTo>
                  <a:pt x="326" y="28"/>
                  <a:pt x="320" y="22"/>
                  <a:pt x="32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Freeform 9" hidden="1">
            <a:extLst>
              <a:ext uri="{FF2B5EF4-FFF2-40B4-BE49-F238E27FC236}">
                <a16:creationId xmlns:a16="http://schemas.microsoft.com/office/drawing/2014/main" id="{A6587617-09D5-4D4F-8F30-0FC08565B556}"/>
              </a:ext>
            </a:extLst>
          </p:cNvPr>
          <p:cNvSpPr>
            <a:spLocks noEditPoints="1"/>
          </p:cNvSpPr>
          <p:nvPr/>
        </p:nvSpPr>
        <p:spPr bwMode="auto">
          <a:xfrm>
            <a:off x="5108782" y="2441782"/>
            <a:ext cx="1974436" cy="1974436"/>
          </a:xfrm>
          <a:custGeom>
            <a:avLst/>
            <a:gdLst>
              <a:gd name="T0" fmla="*/ 414 w 828"/>
              <a:gd name="T1" fmla="*/ 828 h 828"/>
              <a:gd name="T2" fmla="*/ 414 w 828"/>
              <a:gd name="T3" fmla="*/ 800 h 828"/>
              <a:gd name="T4" fmla="*/ 414 w 828"/>
              <a:gd name="T5" fmla="*/ 828 h 828"/>
              <a:gd name="T6" fmla="*/ 277 w 828"/>
              <a:gd name="T7" fmla="*/ 790 h 828"/>
              <a:gd name="T8" fmla="*/ 304 w 828"/>
              <a:gd name="T9" fmla="*/ 799 h 828"/>
              <a:gd name="T10" fmla="*/ 524 w 828"/>
              <a:gd name="T11" fmla="*/ 799 h 828"/>
              <a:gd name="T12" fmla="*/ 551 w 828"/>
              <a:gd name="T13" fmla="*/ 790 h 828"/>
              <a:gd name="T14" fmla="*/ 542 w 828"/>
              <a:gd name="T15" fmla="*/ 808 h 828"/>
              <a:gd name="T16" fmla="*/ 171 w 828"/>
              <a:gd name="T17" fmla="*/ 749 h 828"/>
              <a:gd name="T18" fmla="*/ 187 w 828"/>
              <a:gd name="T19" fmla="*/ 726 h 828"/>
              <a:gd name="T20" fmla="*/ 179 w 828"/>
              <a:gd name="T21" fmla="*/ 752 h 828"/>
              <a:gd name="T22" fmla="*/ 641 w 828"/>
              <a:gd name="T23" fmla="*/ 726 h 828"/>
              <a:gd name="T24" fmla="*/ 657 w 828"/>
              <a:gd name="T25" fmla="*/ 749 h 828"/>
              <a:gd name="T26" fmla="*/ 649 w 828"/>
              <a:gd name="T27" fmla="*/ 752 h 828"/>
              <a:gd name="T28" fmla="*/ 82 w 828"/>
              <a:gd name="T29" fmla="*/ 638 h 828"/>
              <a:gd name="T30" fmla="*/ 99 w 828"/>
              <a:gd name="T31" fmla="*/ 661 h 828"/>
              <a:gd name="T32" fmla="*/ 729 w 828"/>
              <a:gd name="T33" fmla="*/ 660 h 828"/>
              <a:gd name="T34" fmla="*/ 746 w 828"/>
              <a:gd name="T35" fmla="*/ 638 h 828"/>
              <a:gd name="T36" fmla="*/ 749 w 828"/>
              <a:gd name="T37" fmla="*/ 657 h 828"/>
              <a:gd name="T38" fmla="*/ 20 w 828"/>
              <a:gd name="T39" fmla="*/ 542 h 828"/>
              <a:gd name="T40" fmla="*/ 29 w 828"/>
              <a:gd name="T41" fmla="*/ 525 h 828"/>
              <a:gd name="T42" fmla="*/ 38 w 828"/>
              <a:gd name="T43" fmla="*/ 551 h 828"/>
              <a:gd name="T44" fmla="*/ 790 w 828"/>
              <a:gd name="T45" fmla="*/ 551 h 828"/>
              <a:gd name="T46" fmla="*/ 799 w 828"/>
              <a:gd name="T47" fmla="*/ 524 h 828"/>
              <a:gd name="T48" fmla="*/ 795 w 828"/>
              <a:gd name="T49" fmla="*/ 552 h 828"/>
              <a:gd name="T50" fmla="*/ 14 w 828"/>
              <a:gd name="T51" fmla="*/ 400 h 828"/>
              <a:gd name="T52" fmla="*/ 14 w 828"/>
              <a:gd name="T53" fmla="*/ 428 h 828"/>
              <a:gd name="T54" fmla="*/ 800 w 828"/>
              <a:gd name="T55" fmla="*/ 414 h 828"/>
              <a:gd name="T56" fmla="*/ 814 w 828"/>
              <a:gd name="T57" fmla="*/ 399 h 828"/>
              <a:gd name="T58" fmla="*/ 828 w 828"/>
              <a:gd name="T59" fmla="*/ 413 h 828"/>
              <a:gd name="T60" fmla="*/ 828 w 828"/>
              <a:gd name="T61" fmla="*/ 414 h 828"/>
              <a:gd name="T62" fmla="*/ 29 w 828"/>
              <a:gd name="T63" fmla="*/ 304 h 828"/>
              <a:gd name="T64" fmla="*/ 20 w 828"/>
              <a:gd name="T65" fmla="*/ 286 h 828"/>
              <a:gd name="T66" fmla="*/ 47 w 828"/>
              <a:gd name="T67" fmla="*/ 295 h 828"/>
              <a:gd name="T68" fmla="*/ 781 w 828"/>
              <a:gd name="T69" fmla="*/ 294 h 828"/>
              <a:gd name="T70" fmla="*/ 808 w 828"/>
              <a:gd name="T71" fmla="*/ 285 h 828"/>
              <a:gd name="T72" fmla="*/ 799 w 828"/>
              <a:gd name="T73" fmla="*/ 303 h 828"/>
              <a:gd name="T74" fmla="*/ 82 w 828"/>
              <a:gd name="T75" fmla="*/ 190 h 828"/>
              <a:gd name="T76" fmla="*/ 98 w 828"/>
              <a:gd name="T77" fmla="*/ 168 h 828"/>
              <a:gd name="T78" fmla="*/ 90 w 828"/>
              <a:gd name="T79" fmla="*/ 193 h 828"/>
              <a:gd name="T80" fmla="*/ 729 w 828"/>
              <a:gd name="T81" fmla="*/ 167 h 828"/>
              <a:gd name="T82" fmla="*/ 749 w 828"/>
              <a:gd name="T83" fmla="*/ 170 h 828"/>
              <a:gd name="T84" fmla="*/ 737 w 828"/>
              <a:gd name="T85" fmla="*/ 192 h 828"/>
              <a:gd name="T86" fmla="*/ 170 w 828"/>
              <a:gd name="T87" fmla="*/ 79 h 828"/>
              <a:gd name="T88" fmla="*/ 187 w 828"/>
              <a:gd name="T89" fmla="*/ 102 h 828"/>
              <a:gd name="T90" fmla="*/ 641 w 828"/>
              <a:gd name="T91" fmla="*/ 101 h 828"/>
              <a:gd name="T92" fmla="*/ 657 w 828"/>
              <a:gd name="T93" fmla="*/ 79 h 828"/>
              <a:gd name="T94" fmla="*/ 660 w 828"/>
              <a:gd name="T95" fmla="*/ 98 h 828"/>
              <a:gd name="T96" fmla="*/ 641 w 828"/>
              <a:gd name="T97" fmla="*/ 101 h 828"/>
              <a:gd name="T98" fmla="*/ 286 w 828"/>
              <a:gd name="T99" fmla="*/ 20 h 828"/>
              <a:gd name="T100" fmla="*/ 294 w 828"/>
              <a:gd name="T101" fmla="*/ 47 h 828"/>
              <a:gd name="T102" fmla="*/ 277 w 828"/>
              <a:gd name="T103" fmla="*/ 38 h 828"/>
              <a:gd name="T104" fmla="*/ 524 w 828"/>
              <a:gd name="T105" fmla="*/ 29 h 828"/>
              <a:gd name="T106" fmla="*/ 541 w 828"/>
              <a:gd name="T107" fmla="*/ 20 h 828"/>
              <a:gd name="T108" fmla="*/ 537 w 828"/>
              <a:gd name="T109" fmla="*/ 47 h 828"/>
              <a:gd name="T110" fmla="*/ 414 w 828"/>
              <a:gd name="T111" fmla="*/ 0 h 828"/>
              <a:gd name="T112" fmla="*/ 414 w 828"/>
              <a:gd name="T113" fmla="*/ 28 h 8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8" h="828">
                <a:moveTo>
                  <a:pt x="414" y="828"/>
                </a:moveTo>
                <a:cubicBezTo>
                  <a:pt x="414" y="828"/>
                  <a:pt x="414" y="828"/>
                  <a:pt x="414" y="828"/>
                </a:cubicBezTo>
                <a:cubicBezTo>
                  <a:pt x="414" y="828"/>
                  <a:pt x="414" y="828"/>
                  <a:pt x="414" y="828"/>
                </a:cubicBezTo>
                <a:cubicBezTo>
                  <a:pt x="414" y="828"/>
                  <a:pt x="414" y="828"/>
                  <a:pt x="414" y="828"/>
                </a:cubicBezTo>
                <a:cubicBezTo>
                  <a:pt x="414" y="828"/>
                  <a:pt x="414" y="828"/>
                  <a:pt x="414" y="828"/>
                </a:cubicBezTo>
                <a:close/>
                <a:moveTo>
                  <a:pt x="400" y="814"/>
                </a:moveTo>
                <a:cubicBezTo>
                  <a:pt x="400" y="806"/>
                  <a:pt x="406" y="800"/>
                  <a:pt x="414" y="800"/>
                </a:cubicBezTo>
                <a:cubicBezTo>
                  <a:pt x="414" y="800"/>
                  <a:pt x="414" y="800"/>
                  <a:pt x="414" y="800"/>
                </a:cubicBezTo>
                <a:cubicBezTo>
                  <a:pt x="422" y="800"/>
                  <a:pt x="428" y="806"/>
                  <a:pt x="428" y="814"/>
                </a:cubicBezTo>
                <a:cubicBezTo>
                  <a:pt x="428" y="814"/>
                  <a:pt x="428" y="814"/>
                  <a:pt x="428" y="814"/>
                </a:cubicBezTo>
                <a:cubicBezTo>
                  <a:pt x="428" y="822"/>
                  <a:pt x="422" y="828"/>
                  <a:pt x="414" y="828"/>
                </a:cubicBezTo>
                <a:cubicBezTo>
                  <a:pt x="414" y="828"/>
                  <a:pt x="414" y="828"/>
                  <a:pt x="414" y="828"/>
                </a:cubicBezTo>
                <a:cubicBezTo>
                  <a:pt x="406" y="828"/>
                  <a:pt x="400" y="822"/>
                  <a:pt x="400" y="814"/>
                </a:cubicBezTo>
                <a:close/>
                <a:moveTo>
                  <a:pt x="286" y="808"/>
                </a:moveTo>
                <a:cubicBezTo>
                  <a:pt x="279" y="806"/>
                  <a:pt x="275" y="798"/>
                  <a:pt x="277" y="790"/>
                </a:cubicBezTo>
                <a:cubicBezTo>
                  <a:pt x="277" y="790"/>
                  <a:pt x="277" y="790"/>
                  <a:pt x="277" y="790"/>
                </a:cubicBezTo>
                <a:cubicBezTo>
                  <a:pt x="280" y="783"/>
                  <a:pt x="287" y="779"/>
                  <a:pt x="295" y="781"/>
                </a:cubicBezTo>
                <a:cubicBezTo>
                  <a:pt x="295" y="781"/>
                  <a:pt x="295" y="781"/>
                  <a:pt x="295" y="781"/>
                </a:cubicBezTo>
                <a:cubicBezTo>
                  <a:pt x="302" y="784"/>
                  <a:pt x="306" y="792"/>
                  <a:pt x="304" y="799"/>
                </a:cubicBezTo>
                <a:cubicBezTo>
                  <a:pt x="304" y="799"/>
                  <a:pt x="304" y="799"/>
                  <a:pt x="304" y="799"/>
                </a:cubicBezTo>
                <a:cubicBezTo>
                  <a:pt x="302" y="805"/>
                  <a:pt x="296" y="809"/>
                  <a:pt x="291" y="809"/>
                </a:cubicBezTo>
                <a:cubicBezTo>
                  <a:pt x="291" y="809"/>
                  <a:pt x="291" y="809"/>
                  <a:pt x="291" y="809"/>
                </a:cubicBezTo>
                <a:cubicBezTo>
                  <a:pt x="289" y="809"/>
                  <a:pt x="288" y="808"/>
                  <a:pt x="286" y="808"/>
                </a:cubicBezTo>
                <a:close/>
                <a:moveTo>
                  <a:pt x="524" y="799"/>
                </a:moveTo>
                <a:cubicBezTo>
                  <a:pt x="522" y="791"/>
                  <a:pt x="526" y="784"/>
                  <a:pt x="533" y="781"/>
                </a:cubicBezTo>
                <a:cubicBezTo>
                  <a:pt x="533" y="781"/>
                  <a:pt x="533" y="781"/>
                  <a:pt x="533" y="781"/>
                </a:cubicBezTo>
                <a:cubicBezTo>
                  <a:pt x="541" y="779"/>
                  <a:pt x="549" y="783"/>
                  <a:pt x="551" y="790"/>
                </a:cubicBezTo>
                <a:cubicBezTo>
                  <a:pt x="551" y="790"/>
                  <a:pt x="551" y="790"/>
                  <a:pt x="551" y="790"/>
                </a:cubicBezTo>
                <a:cubicBezTo>
                  <a:pt x="553" y="798"/>
                  <a:pt x="549" y="805"/>
                  <a:pt x="542" y="808"/>
                </a:cubicBezTo>
                <a:cubicBezTo>
                  <a:pt x="542" y="808"/>
                  <a:pt x="542" y="808"/>
                  <a:pt x="542" y="808"/>
                </a:cubicBezTo>
                <a:cubicBezTo>
                  <a:pt x="542" y="808"/>
                  <a:pt x="542" y="808"/>
                  <a:pt x="542" y="808"/>
                </a:cubicBezTo>
                <a:cubicBezTo>
                  <a:pt x="542" y="808"/>
                  <a:pt x="542" y="808"/>
                  <a:pt x="542" y="808"/>
                </a:cubicBezTo>
                <a:cubicBezTo>
                  <a:pt x="541" y="808"/>
                  <a:pt x="539" y="808"/>
                  <a:pt x="538" y="808"/>
                </a:cubicBezTo>
                <a:cubicBezTo>
                  <a:pt x="538" y="808"/>
                  <a:pt x="538" y="808"/>
                  <a:pt x="538" y="808"/>
                </a:cubicBezTo>
                <a:cubicBezTo>
                  <a:pt x="532" y="808"/>
                  <a:pt x="526" y="805"/>
                  <a:pt x="524" y="799"/>
                </a:cubicBezTo>
                <a:close/>
                <a:moveTo>
                  <a:pt x="171" y="749"/>
                </a:moveTo>
                <a:cubicBezTo>
                  <a:pt x="165" y="745"/>
                  <a:pt x="163" y="736"/>
                  <a:pt x="168" y="730"/>
                </a:cubicBezTo>
                <a:cubicBezTo>
                  <a:pt x="168" y="730"/>
                  <a:pt x="168" y="730"/>
                  <a:pt x="168" y="730"/>
                </a:cubicBezTo>
                <a:cubicBezTo>
                  <a:pt x="172" y="723"/>
                  <a:pt x="181" y="722"/>
                  <a:pt x="187" y="726"/>
                </a:cubicBezTo>
                <a:cubicBezTo>
                  <a:pt x="187" y="726"/>
                  <a:pt x="187" y="726"/>
                  <a:pt x="187" y="726"/>
                </a:cubicBezTo>
                <a:cubicBezTo>
                  <a:pt x="194" y="731"/>
                  <a:pt x="195" y="740"/>
                  <a:pt x="190" y="746"/>
                </a:cubicBezTo>
                <a:cubicBezTo>
                  <a:pt x="190" y="746"/>
                  <a:pt x="190" y="746"/>
                  <a:pt x="190" y="746"/>
                </a:cubicBezTo>
                <a:cubicBezTo>
                  <a:pt x="188" y="750"/>
                  <a:pt x="183" y="752"/>
                  <a:pt x="179" y="752"/>
                </a:cubicBezTo>
                <a:cubicBezTo>
                  <a:pt x="179" y="752"/>
                  <a:pt x="179" y="752"/>
                  <a:pt x="179" y="752"/>
                </a:cubicBezTo>
                <a:cubicBezTo>
                  <a:pt x="176" y="752"/>
                  <a:pt x="173" y="751"/>
                  <a:pt x="171" y="749"/>
                </a:cubicBezTo>
                <a:close/>
                <a:moveTo>
                  <a:pt x="638" y="746"/>
                </a:moveTo>
                <a:cubicBezTo>
                  <a:pt x="633" y="740"/>
                  <a:pt x="635" y="731"/>
                  <a:pt x="641" y="726"/>
                </a:cubicBezTo>
                <a:cubicBezTo>
                  <a:pt x="641" y="726"/>
                  <a:pt x="641" y="726"/>
                  <a:pt x="641" y="726"/>
                </a:cubicBezTo>
                <a:cubicBezTo>
                  <a:pt x="647" y="722"/>
                  <a:pt x="656" y="723"/>
                  <a:pt x="661" y="729"/>
                </a:cubicBezTo>
                <a:cubicBezTo>
                  <a:pt x="661" y="729"/>
                  <a:pt x="661" y="729"/>
                  <a:pt x="661" y="729"/>
                </a:cubicBezTo>
                <a:cubicBezTo>
                  <a:pt x="665" y="736"/>
                  <a:pt x="664" y="744"/>
                  <a:pt x="657" y="749"/>
                </a:cubicBezTo>
                <a:cubicBezTo>
                  <a:pt x="657" y="749"/>
                  <a:pt x="657" y="749"/>
                  <a:pt x="657" y="749"/>
                </a:cubicBezTo>
                <a:cubicBezTo>
                  <a:pt x="657" y="749"/>
                  <a:pt x="657" y="749"/>
                  <a:pt x="657" y="749"/>
                </a:cubicBezTo>
                <a:cubicBezTo>
                  <a:pt x="657" y="749"/>
                  <a:pt x="657" y="749"/>
                  <a:pt x="657" y="749"/>
                </a:cubicBezTo>
                <a:cubicBezTo>
                  <a:pt x="655" y="751"/>
                  <a:pt x="652" y="752"/>
                  <a:pt x="649" y="752"/>
                </a:cubicBezTo>
                <a:cubicBezTo>
                  <a:pt x="649" y="752"/>
                  <a:pt x="649" y="752"/>
                  <a:pt x="649" y="752"/>
                </a:cubicBezTo>
                <a:cubicBezTo>
                  <a:pt x="645" y="752"/>
                  <a:pt x="641" y="750"/>
                  <a:pt x="638" y="746"/>
                </a:cubicBezTo>
                <a:close/>
                <a:moveTo>
                  <a:pt x="79" y="658"/>
                </a:moveTo>
                <a:cubicBezTo>
                  <a:pt x="75" y="651"/>
                  <a:pt x="76" y="643"/>
                  <a:pt x="82" y="638"/>
                </a:cubicBezTo>
                <a:cubicBezTo>
                  <a:pt x="82" y="638"/>
                  <a:pt x="82" y="638"/>
                  <a:pt x="82" y="638"/>
                </a:cubicBezTo>
                <a:cubicBezTo>
                  <a:pt x="89" y="633"/>
                  <a:pt x="97" y="635"/>
                  <a:pt x="102" y="641"/>
                </a:cubicBezTo>
                <a:cubicBezTo>
                  <a:pt x="102" y="641"/>
                  <a:pt x="102" y="641"/>
                  <a:pt x="102" y="641"/>
                </a:cubicBezTo>
                <a:cubicBezTo>
                  <a:pt x="106" y="647"/>
                  <a:pt x="105" y="656"/>
                  <a:pt x="99" y="661"/>
                </a:cubicBezTo>
                <a:cubicBezTo>
                  <a:pt x="99" y="661"/>
                  <a:pt x="99" y="661"/>
                  <a:pt x="99" y="661"/>
                </a:cubicBezTo>
                <a:cubicBezTo>
                  <a:pt x="96" y="662"/>
                  <a:pt x="93" y="663"/>
                  <a:pt x="91" y="663"/>
                </a:cubicBezTo>
                <a:cubicBezTo>
                  <a:pt x="91" y="663"/>
                  <a:pt x="91" y="663"/>
                  <a:pt x="91" y="663"/>
                </a:cubicBezTo>
                <a:cubicBezTo>
                  <a:pt x="86" y="663"/>
                  <a:pt x="82" y="661"/>
                  <a:pt x="79" y="658"/>
                </a:cubicBezTo>
                <a:close/>
                <a:moveTo>
                  <a:pt x="729" y="660"/>
                </a:moveTo>
                <a:cubicBezTo>
                  <a:pt x="723" y="656"/>
                  <a:pt x="722" y="647"/>
                  <a:pt x="726" y="641"/>
                </a:cubicBezTo>
                <a:cubicBezTo>
                  <a:pt x="726" y="641"/>
                  <a:pt x="726" y="641"/>
                  <a:pt x="726" y="641"/>
                </a:cubicBezTo>
                <a:cubicBezTo>
                  <a:pt x="731" y="635"/>
                  <a:pt x="740" y="633"/>
                  <a:pt x="746" y="638"/>
                </a:cubicBezTo>
                <a:cubicBezTo>
                  <a:pt x="746" y="638"/>
                  <a:pt x="746" y="638"/>
                  <a:pt x="746" y="638"/>
                </a:cubicBezTo>
                <a:cubicBezTo>
                  <a:pt x="752" y="642"/>
                  <a:pt x="754" y="651"/>
                  <a:pt x="749" y="657"/>
                </a:cubicBezTo>
                <a:cubicBezTo>
                  <a:pt x="749" y="657"/>
                  <a:pt x="749" y="657"/>
                  <a:pt x="749" y="657"/>
                </a:cubicBezTo>
                <a:cubicBezTo>
                  <a:pt x="749" y="657"/>
                  <a:pt x="749" y="657"/>
                  <a:pt x="749" y="657"/>
                </a:cubicBezTo>
                <a:cubicBezTo>
                  <a:pt x="749" y="657"/>
                  <a:pt x="749" y="657"/>
                  <a:pt x="749" y="657"/>
                </a:cubicBezTo>
                <a:cubicBezTo>
                  <a:pt x="746" y="661"/>
                  <a:pt x="742" y="663"/>
                  <a:pt x="738" y="663"/>
                </a:cubicBezTo>
                <a:cubicBezTo>
                  <a:pt x="738" y="663"/>
                  <a:pt x="738" y="663"/>
                  <a:pt x="738" y="663"/>
                </a:cubicBezTo>
                <a:cubicBezTo>
                  <a:pt x="735" y="663"/>
                  <a:pt x="732" y="662"/>
                  <a:pt x="729" y="660"/>
                </a:cubicBezTo>
                <a:close/>
                <a:moveTo>
                  <a:pt x="20" y="542"/>
                </a:moveTo>
                <a:cubicBezTo>
                  <a:pt x="20" y="542"/>
                  <a:pt x="20" y="542"/>
                  <a:pt x="20" y="542"/>
                </a:cubicBezTo>
                <a:cubicBezTo>
                  <a:pt x="20" y="542"/>
                  <a:pt x="20" y="542"/>
                  <a:pt x="20" y="542"/>
                </a:cubicBezTo>
                <a:cubicBezTo>
                  <a:pt x="18" y="535"/>
                  <a:pt x="22" y="527"/>
                  <a:pt x="29" y="525"/>
                </a:cubicBezTo>
                <a:cubicBezTo>
                  <a:pt x="29" y="525"/>
                  <a:pt x="29" y="525"/>
                  <a:pt x="29" y="525"/>
                </a:cubicBezTo>
                <a:cubicBezTo>
                  <a:pt x="37" y="522"/>
                  <a:pt x="44" y="526"/>
                  <a:pt x="47" y="534"/>
                </a:cubicBezTo>
                <a:cubicBezTo>
                  <a:pt x="47" y="534"/>
                  <a:pt x="47" y="534"/>
                  <a:pt x="47" y="534"/>
                </a:cubicBezTo>
                <a:cubicBezTo>
                  <a:pt x="49" y="541"/>
                  <a:pt x="45" y="549"/>
                  <a:pt x="38" y="551"/>
                </a:cubicBezTo>
                <a:cubicBezTo>
                  <a:pt x="38" y="551"/>
                  <a:pt x="38" y="551"/>
                  <a:pt x="38" y="551"/>
                </a:cubicBezTo>
                <a:cubicBezTo>
                  <a:pt x="36" y="552"/>
                  <a:pt x="35" y="552"/>
                  <a:pt x="34" y="552"/>
                </a:cubicBezTo>
                <a:cubicBezTo>
                  <a:pt x="34" y="552"/>
                  <a:pt x="34" y="552"/>
                  <a:pt x="34" y="552"/>
                </a:cubicBezTo>
                <a:cubicBezTo>
                  <a:pt x="28" y="552"/>
                  <a:pt x="22" y="548"/>
                  <a:pt x="20" y="542"/>
                </a:cubicBezTo>
                <a:close/>
                <a:moveTo>
                  <a:pt x="790" y="551"/>
                </a:moveTo>
                <a:cubicBezTo>
                  <a:pt x="783" y="549"/>
                  <a:pt x="779" y="541"/>
                  <a:pt x="781" y="533"/>
                </a:cubicBezTo>
                <a:cubicBezTo>
                  <a:pt x="781" y="533"/>
                  <a:pt x="781" y="533"/>
                  <a:pt x="781" y="533"/>
                </a:cubicBezTo>
                <a:cubicBezTo>
                  <a:pt x="784" y="526"/>
                  <a:pt x="792" y="522"/>
                  <a:pt x="799" y="524"/>
                </a:cubicBezTo>
                <a:cubicBezTo>
                  <a:pt x="799" y="524"/>
                  <a:pt x="799" y="524"/>
                  <a:pt x="799" y="524"/>
                </a:cubicBezTo>
                <a:cubicBezTo>
                  <a:pt x="806" y="527"/>
                  <a:pt x="810" y="535"/>
                  <a:pt x="808" y="542"/>
                </a:cubicBezTo>
                <a:cubicBezTo>
                  <a:pt x="808" y="542"/>
                  <a:pt x="808" y="542"/>
                  <a:pt x="808" y="542"/>
                </a:cubicBezTo>
                <a:cubicBezTo>
                  <a:pt x="806" y="548"/>
                  <a:pt x="800" y="552"/>
                  <a:pt x="795" y="552"/>
                </a:cubicBezTo>
                <a:cubicBezTo>
                  <a:pt x="795" y="552"/>
                  <a:pt x="795" y="552"/>
                  <a:pt x="795" y="552"/>
                </a:cubicBezTo>
                <a:cubicBezTo>
                  <a:pt x="793" y="552"/>
                  <a:pt x="792" y="551"/>
                  <a:pt x="790" y="551"/>
                </a:cubicBezTo>
                <a:close/>
                <a:moveTo>
                  <a:pt x="0" y="414"/>
                </a:moveTo>
                <a:cubicBezTo>
                  <a:pt x="0" y="407"/>
                  <a:pt x="6" y="400"/>
                  <a:pt x="14" y="400"/>
                </a:cubicBezTo>
                <a:cubicBezTo>
                  <a:pt x="14" y="400"/>
                  <a:pt x="14" y="400"/>
                  <a:pt x="14" y="400"/>
                </a:cubicBezTo>
                <a:cubicBezTo>
                  <a:pt x="22" y="400"/>
                  <a:pt x="28" y="407"/>
                  <a:pt x="28" y="414"/>
                </a:cubicBezTo>
                <a:cubicBezTo>
                  <a:pt x="28" y="414"/>
                  <a:pt x="28" y="414"/>
                  <a:pt x="28" y="414"/>
                </a:cubicBezTo>
                <a:cubicBezTo>
                  <a:pt x="28" y="422"/>
                  <a:pt x="22" y="428"/>
                  <a:pt x="14" y="428"/>
                </a:cubicBezTo>
                <a:cubicBezTo>
                  <a:pt x="14" y="428"/>
                  <a:pt x="14" y="428"/>
                  <a:pt x="14" y="428"/>
                </a:cubicBezTo>
                <a:cubicBezTo>
                  <a:pt x="6" y="428"/>
                  <a:pt x="0" y="422"/>
                  <a:pt x="0" y="414"/>
                </a:cubicBezTo>
                <a:close/>
                <a:moveTo>
                  <a:pt x="800" y="414"/>
                </a:moveTo>
                <a:cubicBezTo>
                  <a:pt x="800" y="414"/>
                  <a:pt x="800" y="414"/>
                  <a:pt x="800" y="414"/>
                </a:cubicBezTo>
                <a:cubicBezTo>
                  <a:pt x="800" y="414"/>
                  <a:pt x="800" y="414"/>
                  <a:pt x="800" y="414"/>
                </a:cubicBezTo>
                <a:cubicBezTo>
                  <a:pt x="800" y="414"/>
                  <a:pt x="800" y="414"/>
                  <a:pt x="800" y="413"/>
                </a:cubicBezTo>
                <a:cubicBezTo>
                  <a:pt x="800" y="413"/>
                  <a:pt x="800" y="413"/>
                  <a:pt x="800" y="413"/>
                </a:cubicBezTo>
                <a:cubicBezTo>
                  <a:pt x="800" y="406"/>
                  <a:pt x="806" y="399"/>
                  <a:pt x="814" y="399"/>
                </a:cubicBezTo>
                <a:cubicBezTo>
                  <a:pt x="814" y="399"/>
                  <a:pt x="814" y="399"/>
                  <a:pt x="814" y="399"/>
                </a:cubicBezTo>
                <a:cubicBezTo>
                  <a:pt x="822" y="399"/>
                  <a:pt x="828" y="406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413"/>
                  <a:pt x="828" y="413"/>
                  <a:pt x="828" y="413"/>
                </a:cubicBezTo>
                <a:cubicBezTo>
                  <a:pt x="828" y="413"/>
                  <a:pt x="828" y="414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414"/>
                  <a:pt x="828" y="414"/>
                  <a:pt x="828" y="414"/>
                </a:cubicBezTo>
                <a:cubicBezTo>
                  <a:pt x="828" y="422"/>
                  <a:pt x="822" y="428"/>
                  <a:pt x="814" y="428"/>
                </a:cubicBezTo>
                <a:cubicBezTo>
                  <a:pt x="814" y="428"/>
                  <a:pt x="814" y="428"/>
                  <a:pt x="814" y="428"/>
                </a:cubicBezTo>
                <a:cubicBezTo>
                  <a:pt x="806" y="428"/>
                  <a:pt x="800" y="422"/>
                  <a:pt x="800" y="414"/>
                </a:cubicBezTo>
                <a:close/>
                <a:moveTo>
                  <a:pt x="29" y="304"/>
                </a:moveTo>
                <a:cubicBezTo>
                  <a:pt x="22" y="302"/>
                  <a:pt x="18" y="294"/>
                  <a:pt x="20" y="286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0" y="286"/>
                  <a:pt x="20" y="286"/>
                  <a:pt x="20" y="286"/>
                </a:cubicBezTo>
                <a:cubicBezTo>
                  <a:pt x="22" y="279"/>
                  <a:pt x="30" y="275"/>
                  <a:pt x="38" y="277"/>
                </a:cubicBezTo>
                <a:cubicBezTo>
                  <a:pt x="38" y="277"/>
                  <a:pt x="38" y="277"/>
                  <a:pt x="38" y="277"/>
                </a:cubicBezTo>
                <a:cubicBezTo>
                  <a:pt x="45" y="280"/>
                  <a:pt x="49" y="288"/>
                  <a:pt x="47" y="295"/>
                </a:cubicBezTo>
                <a:cubicBezTo>
                  <a:pt x="47" y="295"/>
                  <a:pt x="47" y="295"/>
                  <a:pt x="47" y="295"/>
                </a:cubicBezTo>
                <a:cubicBezTo>
                  <a:pt x="45" y="301"/>
                  <a:pt x="39" y="305"/>
                  <a:pt x="33" y="305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32" y="305"/>
                  <a:pt x="30" y="304"/>
                  <a:pt x="29" y="304"/>
                </a:cubicBezTo>
                <a:close/>
                <a:moveTo>
                  <a:pt x="781" y="294"/>
                </a:moveTo>
                <a:cubicBezTo>
                  <a:pt x="779" y="287"/>
                  <a:pt x="783" y="279"/>
                  <a:pt x="790" y="277"/>
                </a:cubicBezTo>
                <a:cubicBezTo>
                  <a:pt x="790" y="277"/>
                  <a:pt x="790" y="277"/>
                  <a:pt x="790" y="277"/>
                </a:cubicBezTo>
                <a:cubicBezTo>
                  <a:pt x="797" y="274"/>
                  <a:pt x="805" y="278"/>
                  <a:pt x="808" y="285"/>
                </a:cubicBezTo>
                <a:cubicBezTo>
                  <a:pt x="808" y="285"/>
                  <a:pt x="808" y="285"/>
                  <a:pt x="808" y="285"/>
                </a:cubicBezTo>
                <a:cubicBezTo>
                  <a:pt x="808" y="285"/>
                  <a:pt x="808" y="285"/>
                  <a:pt x="808" y="285"/>
                </a:cubicBezTo>
                <a:cubicBezTo>
                  <a:pt x="808" y="285"/>
                  <a:pt x="808" y="285"/>
                  <a:pt x="808" y="285"/>
                </a:cubicBezTo>
                <a:cubicBezTo>
                  <a:pt x="810" y="293"/>
                  <a:pt x="806" y="301"/>
                  <a:pt x="799" y="303"/>
                </a:cubicBezTo>
                <a:cubicBezTo>
                  <a:pt x="799" y="303"/>
                  <a:pt x="799" y="303"/>
                  <a:pt x="799" y="303"/>
                </a:cubicBezTo>
                <a:cubicBezTo>
                  <a:pt x="797" y="304"/>
                  <a:pt x="796" y="304"/>
                  <a:pt x="794" y="304"/>
                </a:cubicBezTo>
                <a:cubicBezTo>
                  <a:pt x="794" y="304"/>
                  <a:pt x="794" y="304"/>
                  <a:pt x="794" y="304"/>
                </a:cubicBezTo>
                <a:cubicBezTo>
                  <a:pt x="788" y="304"/>
                  <a:pt x="783" y="300"/>
                  <a:pt x="781" y="294"/>
                </a:cubicBezTo>
                <a:close/>
                <a:moveTo>
                  <a:pt x="82" y="190"/>
                </a:moveTo>
                <a:cubicBezTo>
                  <a:pt x="76" y="186"/>
                  <a:pt x="74" y="177"/>
                  <a:pt x="79" y="171"/>
                </a:cubicBezTo>
                <a:cubicBezTo>
                  <a:pt x="79" y="171"/>
                  <a:pt x="79" y="171"/>
                  <a:pt x="79" y="171"/>
                </a:cubicBezTo>
                <a:cubicBezTo>
                  <a:pt x="83" y="165"/>
                  <a:pt x="92" y="163"/>
                  <a:pt x="98" y="168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105" y="172"/>
                  <a:pt x="106" y="181"/>
                  <a:pt x="101" y="187"/>
                </a:cubicBezTo>
                <a:cubicBezTo>
                  <a:pt x="101" y="187"/>
                  <a:pt x="101" y="187"/>
                  <a:pt x="101" y="187"/>
                </a:cubicBezTo>
                <a:cubicBezTo>
                  <a:pt x="99" y="191"/>
                  <a:pt x="94" y="193"/>
                  <a:pt x="90" y="193"/>
                </a:cubicBezTo>
                <a:cubicBezTo>
                  <a:pt x="90" y="193"/>
                  <a:pt x="90" y="193"/>
                  <a:pt x="90" y="193"/>
                </a:cubicBezTo>
                <a:cubicBezTo>
                  <a:pt x="87" y="193"/>
                  <a:pt x="84" y="192"/>
                  <a:pt x="82" y="190"/>
                </a:cubicBezTo>
                <a:close/>
                <a:moveTo>
                  <a:pt x="726" y="187"/>
                </a:moveTo>
                <a:cubicBezTo>
                  <a:pt x="721" y="180"/>
                  <a:pt x="723" y="172"/>
                  <a:pt x="729" y="167"/>
                </a:cubicBezTo>
                <a:cubicBezTo>
                  <a:pt x="729" y="167"/>
                  <a:pt x="729" y="167"/>
                  <a:pt x="729" y="167"/>
                </a:cubicBezTo>
                <a:cubicBezTo>
                  <a:pt x="735" y="163"/>
                  <a:pt x="744" y="164"/>
                  <a:pt x="749" y="170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49" y="170"/>
                  <a:pt x="749" y="170"/>
                  <a:pt x="749" y="170"/>
                </a:cubicBezTo>
                <a:cubicBezTo>
                  <a:pt x="753" y="176"/>
                  <a:pt x="752" y="185"/>
                  <a:pt x="746" y="190"/>
                </a:cubicBezTo>
                <a:cubicBezTo>
                  <a:pt x="746" y="190"/>
                  <a:pt x="746" y="190"/>
                  <a:pt x="746" y="190"/>
                </a:cubicBezTo>
                <a:cubicBezTo>
                  <a:pt x="743" y="192"/>
                  <a:pt x="740" y="192"/>
                  <a:pt x="737" y="192"/>
                </a:cubicBezTo>
                <a:cubicBezTo>
                  <a:pt x="737" y="192"/>
                  <a:pt x="737" y="192"/>
                  <a:pt x="737" y="192"/>
                </a:cubicBezTo>
                <a:cubicBezTo>
                  <a:pt x="733" y="192"/>
                  <a:pt x="729" y="190"/>
                  <a:pt x="726" y="187"/>
                </a:cubicBezTo>
                <a:close/>
                <a:moveTo>
                  <a:pt x="167" y="99"/>
                </a:moveTo>
                <a:cubicBezTo>
                  <a:pt x="163" y="93"/>
                  <a:pt x="164" y="84"/>
                  <a:pt x="170" y="79"/>
                </a:cubicBezTo>
                <a:cubicBezTo>
                  <a:pt x="170" y="79"/>
                  <a:pt x="170" y="79"/>
                  <a:pt x="170" y="79"/>
                </a:cubicBezTo>
                <a:cubicBezTo>
                  <a:pt x="177" y="75"/>
                  <a:pt x="185" y="76"/>
                  <a:pt x="190" y="82"/>
                </a:cubicBezTo>
                <a:cubicBezTo>
                  <a:pt x="190" y="82"/>
                  <a:pt x="190" y="82"/>
                  <a:pt x="190" y="82"/>
                </a:cubicBezTo>
                <a:cubicBezTo>
                  <a:pt x="194" y="89"/>
                  <a:pt x="193" y="97"/>
                  <a:pt x="187" y="102"/>
                </a:cubicBezTo>
                <a:cubicBezTo>
                  <a:pt x="187" y="102"/>
                  <a:pt x="187" y="102"/>
                  <a:pt x="187" y="102"/>
                </a:cubicBezTo>
                <a:cubicBezTo>
                  <a:pt x="184" y="104"/>
                  <a:pt x="181" y="105"/>
                  <a:pt x="179" y="105"/>
                </a:cubicBezTo>
                <a:cubicBezTo>
                  <a:pt x="179" y="105"/>
                  <a:pt x="179" y="105"/>
                  <a:pt x="179" y="105"/>
                </a:cubicBezTo>
                <a:cubicBezTo>
                  <a:pt x="174" y="105"/>
                  <a:pt x="170" y="103"/>
                  <a:pt x="167" y="99"/>
                </a:cubicBezTo>
                <a:close/>
                <a:moveTo>
                  <a:pt x="641" y="101"/>
                </a:moveTo>
                <a:cubicBezTo>
                  <a:pt x="640" y="101"/>
                  <a:pt x="640" y="101"/>
                  <a:pt x="640" y="101"/>
                </a:cubicBezTo>
                <a:cubicBezTo>
                  <a:pt x="634" y="97"/>
                  <a:pt x="633" y="88"/>
                  <a:pt x="637" y="82"/>
                </a:cubicBezTo>
                <a:cubicBezTo>
                  <a:pt x="637" y="82"/>
                  <a:pt x="637" y="82"/>
                  <a:pt x="637" y="82"/>
                </a:cubicBezTo>
                <a:cubicBezTo>
                  <a:pt x="642" y="76"/>
                  <a:pt x="651" y="74"/>
                  <a:pt x="657" y="79"/>
                </a:cubicBezTo>
                <a:cubicBezTo>
                  <a:pt x="657" y="79"/>
                  <a:pt x="657" y="79"/>
                  <a:pt x="657" y="79"/>
                </a:cubicBezTo>
                <a:cubicBezTo>
                  <a:pt x="657" y="79"/>
                  <a:pt x="657" y="79"/>
                  <a:pt x="657" y="79"/>
                </a:cubicBezTo>
                <a:cubicBezTo>
                  <a:pt x="657" y="79"/>
                  <a:pt x="657" y="79"/>
                  <a:pt x="657" y="79"/>
                </a:cubicBezTo>
                <a:cubicBezTo>
                  <a:pt x="663" y="83"/>
                  <a:pt x="665" y="92"/>
                  <a:pt x="660" y="98"/>
                </a:cubicBezTo>
                <a:cubicBezTo>
                  <a:pt x="660" y="98"/>
                  <a:pt x="660" y="98"/>
                  <a:pt x="660" y="98"/>
                </a:cubicBezTo>
                <a:cubicBezTo>
                  <a:pt x="657" y="102"/>
                  <a:pt x="653" y="104"/>
                  <a:pt x="649" y="104"/>
                </a:cubicBezTo>
                <a:cubicBezTo>
                  <a:pt x="649" y="104"/>
                  <a:pt x="649" y="104"/>
                  <a:pt x="649" y="104"/>
                </a:cubicBezTo>
                <a:cubicBezTo>
                  <a:pt x="646" y="104"/>
                  <a:pt x="643" y="103"/>
                  <a:pt x="641" y="101"/>
                </a:cubicBezTo>
                <a:close/>
                <a:moveTo>
                  <a:pt x="277" y="38"/>
                </a:moveTo>
                <a:cubicBezTo>
                  <a:pt x="274" y="31"/>
                  <a:pt x="278" y="23"/>
                  <a:pt x="286" y="2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286" y="20"/>
                  <a:pt x="286" y="20"/>
                  <a:pt x="286" y="20"/>
                </a:cubicBezTo>
                <a:cubicBezTo>
                  <a:pt x="293" y="18"/>
                  <a:pt x="301" y="22"/>
                  <a:pt x="303" y="29"/>
                </a:cubicBezTo>
                <a:cubicBezTo>
                  <a:pt x="303" y="29"/>
                  <a:pt x="303" y="29"/>
                  <a:pt x="303" y="29"/>
                </a:cubicBezTo>
                <a:cubicBezTo>
                  <a:pt x="306" y="37"/>
                  <a:pt x="302" y="45"/>
                  <a:pt x="294" y="47"/>
                </a:cubicBezTo>
                <a:cubicBezTo>
                  <a:pt x="294" y="47"/>
                  <a:pt x="294" y="47"/>
                  <a:pt x="294" y="47"/>
                </a:cubicBezTo>
                <a:cubicBezTo>
                  <a:pt x="293" y="47"/>
                  <a:pt x="291" y="48"/>
                  <a:pt x="290" y="48"/>
                </a:cubicBezTo>
                <a:cubicBezTo>
                  <a:pt x="290" y="48"/>
                  <a:pt x="290" y="48"/>
                  <a:pt x="290" y="48"/>
                </a:cubicBezTo>
                <a:cubicBezTo>
                  <a:pt x="284" y="48"/>
                  <a:pt x="279" y="44"/>
                  <a:pt x="277" y="38"/>
                </a:cubicBezTo>
                <a:close/>
                <a:moveTo>
                  <a:pt x="533" y="47"/>
                </a:moveTo>
                <a:cubicBezTo>
                  <a:pt x="533" y="47"/>
                  <a:pt x="533" y="47"/>
                  <a:pt x="533" y="47"/>
                </a:cubicBezTo>
                <a:cubicBezTo>
                  <a:pt x="526" y="44"/>
                  <a:pt x="521" y="36"/>
                  <a:pt x="524" y="29"/>
                </a:cubicBezTo>
                <a:cubicBezTo>
                  <a:pt x="524" y="29"/>
                  <a:pt x="524" y="29"/>
                  <a:pt x="524" y="29"/>
                </a:cubicBezTo>
                <a:cubicBezTo>
                  <a:pt x="526" y="22"/>
                  <a:pt x="534" y="18"/>
                  <a:pt x="541" y="20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1" y="20"/>
                  <a:pt x="541" y="20"/>
                  <a:pt x="541" y="20"/>
                </a:cubicBezTo>
                <a:cubicBezTo>
                  <a:pt x="549" y="22"/>
                  <a:pt x="553" y="30"/>
                  <a:pt x="551" y="38"/>
                </a:cubicBezTo>
                <a:cubicBezTo>
                  <a:pt x="551" y="38"/>
                  <a:pt x="551" y="38"/>
                  <a:pt x="551" y="38"/>
                </a:cubicBezTo>
                <a:cubicBezTo>
                  <a:pt x="549" y="44"/>
                  <a:pt x="543" y="47"/>
                  <a:pt x="537" y="47"/>
                </a:cubicBezTo>
                <a:cubicBezTo>
                  <a:pt x="537" y="47"/>
                  <a:pt x="537" y="47"/>
                  <a:pt x="537" y="47"/>
                </a:cubicBezTo>
                <a:cubicBezTo>
                  <a:pt x="536" y="47"/>
                  <a:pt x="534" y="47"/>
                  <a:pt x="533" y="47"/>
                </a:cubicBezTo>
                <a:close/>
                <a:moveTo>
                  <a:pt x="400" y="14"/>
                </a:moveTo>
                <a:cubicBezTo>
                  <a:pt x="400" y="6"/>
                  <a:pt x="406" y="0"/>
                  <a:pt x="414" y="0"/>
                </a:cubicBezTo>
                <a:cubicBezTo>
                  <a:pt x="414" y="0"/>
                  <a:pt x="414" y="0"/>
                  <a:pt x="414" y="0"/>
                </a:cubicBezTo>
                <a:cubicBezTo>
                  <a:pt x="421" y="0"/>
                  <a:pt x="428" y="6"/>
                  <a:pt x="428" y="14"/>
                </a:cubicBezTo>
                <a:cubicBezTo>
                  <a:pt x="428" y="14"/>
                  <a:pt x="428" y="14"/>
                  <a:pt x="428" y="14"/>
                </a:cubicBezTo>
                <a:cubicBezTo>
                  <a:pt x="428" y="22"/>
                  <a:pt x="421" y="28"/>
                  <a:pt x="414" y="28"/>
                </a:cubicBezTo>
                <a:cubicBezTo>
                  <a:pt x="414" y="28"/>
                  <a:pt x="414" y="28"/>
                  <a:pt x="414" y="28"/>
                </a:cubicBezTo>
                <a:cubicBezTo>
                  <a:pt x="406" y="28"/>
                  <a:pt x="400" y="22"/>
                  <a:pt x="400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10" hidden="1">
            <a:extLst>
              <a:ext uri="{FF2B5EF4-FFF2-40B4-BE49-F238E27FC236}">
                <a16:creationId xmlns:a16="http://schemas.microsoft.com/office/drawing/2014/main" id="{A2C28CBA-277A-4B00-9314-6EF85D2A586C}"/>
              </a:ext>
            </a:extLst>
          </p:cNvPr>
          <p:cNvSpPr>
            <a:spLocks noEditPoints="1"/>
          </p:cNvSpPr>
          <p:nvPr/>
        </p:nvSpPr>
        <p:spPr bwMode="auto">
          <a:xfrm>
            <a:off x="4917616" y="2252043"/>
            <a:ext cx="2356768" cy="2353916"/>
          </a:xfrm>
          <a:custGeom>
            <a:avLst/>
            <a:gdLst>
              <a:gd name="T0" fmla="*/ 508 w 988"/>
              <a:gd name="T1" fmla="*/ 974 h 988"/>
              <a:gd name="T2" fmla="*/ 356 w 988"/>
              <a:gd name="T3" fmla="*/ 954 h 988"/>
              <a:gd name="T4" fmla="*/ 383 w 988"/>
              <a:gd name="T5" fmla="*/ 961 h 988"/>
              <a:gd name="T6" fmla="*/ 615 w 988"/>
              <a:gd name="T7" fmla="*/ 944 h 988"/>
              <a:gd name="T8" fmla="*/ 622 w 988"/>
              <a:gd name="T9" fmla="*/ 971 h 988"/>
              <a:gd name="T10" fmla="*/ 605 w 988"/>
              <a:gd name="T11" fmla="*/ 961 h 988"/>
              <a:gd name="T12" fmla="*/ 242 w 988"/>
              <a:gd name="T13" fmla="*/ 903 h 988"/>
              <a:gd name="T14" fmla="*/ 254 w 988"/>
              <a:gd name="T15" fmla="*/ 924 h 988"/>
              <a:gd name="T16" fmla="*/ 727 w 988"/>
              <a:gd name="T17" fmla="*/ 898 h 988"/>
              <a:gd name="T18" fmla="*/ 741 w 988"/>
              <a:gd name="T19" fmla="*/ 922 h 988"/>
              <a:gd name="T20" fmla="*/ 145 w 988"/>
              <a:gd name="T21" fmla="*/ 844 h 988"/>
              <a:gd name="T22" fmla="*/ 165 w 988"/>
              <a:gd name="T23" fmla="*/ 843 h 988"/>
              <a:gd name="T24" fmla="*/ 824 w 988"/>
              <a:gd name="T25" fmla="*/ 843 h 988"/>
              <a:gd name="T26" fmla="*/ 843 w 988"/>
              <a:gd name="T27" fmla="*/ 843 h 988"/>
              <a:gd name="T28" fmla="*/ 833 w 988"/>
              <a:gd name="T29" fmla="*/ 847 h 988"/>
              <a:gd name="T30" fmla="*/ 91 w 988"/>
              <a:gd name="T31" fmla="*/ 727 h 988"/>
              <a:gd name="T32" fmla="*/ 78 w 988"/>
              <a:gd name="T33" fmla="*/ 748 h 988"/>
              <a:gd name="T34" fmla="*/ 917 w 988"/>
              <a:gd name="T35" fmla="*/ 722 h 988"/>
              <a:gd name="T36" fmla="*/ 910 w 988"/>
              <a:gd name="T37" fmla="*/ 748 h 988"/>
              <a:gd name="T38" fmla="*/ 44 w 988"/>
              <a:gd name="T39" fmla="*/ 615 h 988"/>
              <a:gd name="T40" fmla="*/ 30 w 988"/>
              <a:gd name="T41" fmla="*/ 633 h 988"/>
              <a:gd name="T42" fmla="*/ 961 w 988"/>
              <a:gd name="T43" fmla="*/ 605 h 988"/>
              <a:gd name="T44" fmla="*/ 958 w 988"/>
              <a:gd name="T45" fmla="*/ 632 h 988"/>
              <a:gd name="T46" fmla="*/ 14 w 988"/>
              <a:gd name="T47" fmla="*/ 480 h 988"/>
              <a:gd name="T48" fmla="*/ 14 w 988"/>
              <a:gd name="T49" fmla="*/ 508 h 988"/>
              <a:gd name="T50" fmla="*/ 960 w 988"/>
              <a:gd name="T51" fmla="*/ 494 h 988"/>
              <a:gd name="T52" fmla="*/ 988 w 988"/>
              <a:gd name="T53" fmla="*/ 493 h 988"/>
              <a:gd name="T54" fmla="*/ 988 w 988"/>
              <a:gd name="T55" fmla="*/ 494 h 988"/>
              <a:gd name="T56" fmla="*/ 960 w 988"/>
              <a:gd name="T57" fmla="*/ 494 h 988"/>
              <a:gd name="T58" fmla="*/ 34 w 988"/>
              <a:gd name="T59" fmla="*/ 357 h 988"/>
              <a:gd name="T60" fmla="*/ 27 w 988"/>
              <a:gd name="T61" fmla="*/ 384 h 988"/>
              <a:gd name="T62" fmla="*/ 971 w 988"/>
              <a:gd name="T63" fmla="*/ 365 h 988"/>
              <a:gd name="T64" fmla="*/ 958 w 988"/>
              <a:gd name="T65" fmla="*/ 383 h 988"/>
              <a:gd name="T66" fmla="*/ 66 w 988"/>
              <a:gd name="T67" fmla="*/ 247 h 988"/>
              <a:gd name="T68" fmla="*/ 90 w 988"/>
              <a:gd name="T69" fmla="*/ 261 h 988"/>
              <a:gd name="T70" fmla="*/ 902 w 988"/>
              <a:gd name="T71" fmla="*/ 241 h 988"/>
              <a:gd name="T72" fmla="*/ 916 w 988"/>
              <a:gd name="T73" fmla="*/ 265 h 988"/>
              <a:gd name="T74" fmla="*/ 144 w 988"/>
              <a:gd name="T75" fmla="*/ 145 h 988"/>
              <a:gd name="T76" fmla="*/ 164 w 988"/>
              <a:gd name="T77" fmla="*/ 145 h 988"/>
              <a:gd name="T78" fmla="*/ 144 w 988"/>
              <a:gd name="T79" fmla="*/ 165 h 988"/>
              <a:gd name="T80" fmla="*/ 843 w 988"/>
              <a:gd name="T81" fmla="*/ 144 h 988"/>
              <a:gd name="T82" fmla="*/ 823 w 988"/>
              <a:gd name="T83" fmla="*/ 164 h 988"/>
              <a:gd name="T84" fmla="*/ 266 w 988"/>
              <a:gd name="T85" fmla="*/ 71 h 988"/>
              <a:gd name="T86" fmla="*/ 241 w 988"/>
              <a:gd name="T87" fmla="*/ 86 h 988"/>
              <a:gd name="T88" fmla="*/ 740 w 988"/>
              <a:gd name="T89" fmla="*/ 66 h 988"/>
              <a:gd name="T90" fmla="*/ 726 w 988"/>
              <a:gd name="T91" fmla="*/ 90 h 988"/>
              <a:gd name="T92" fmla="*/ 366 w 988"/>
              <a:gd name="T93" fmla="*/ 17 h 988"/>
              <a:gd name="T94" fmla="*/ 369 w 988"/>
              <a:gd name="T95" fmla="*/ 44 h 988"/>
              <a:gd name="T96" fmla="*/ 604 w 988"/>
              <a:gd name="T97" fmla="*/ 26 h 988"/>
              <a:gd name="T98" fmla="*/ 631 w 988"/>
              <a:gd name="T99" fmla="*/ 34 h 988"/>
              <a:gd name="T100" fmla="*/ 479 w 988"/>
              <a:gd name="T101" fmla="*/ 14 h 988"/>
              <a:gd name="T102" fmla="*/ 493 w 988"/>
              <a:gd name="T103" fmla="*/ 28 h 9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988" h="988">
                <a:moveTo>
                  <a:pt x="480" y="974"/>
                </a:moveTo>
                <a:cubicBezTo>
                  <a:pt x="480" y="966"/>
                  <a:pt x="486" y="960"/>
                  <a:pt x="494" y="960"/>
                </a:cubicBezTo>
                <a:cubicBezTo>
                  <a:pt x="494" y="960"/>
                  <a:pt x="494" y="960"/>
                  <a:pt x="494" y="960"/>
                </a:cubicBezTo>
                <a:cubicBezTo>
                  <a:pt x="502" y="960"/>
                  <a:pt x="508" y="966"/>
                  <a:pt x="508" y="974"/>
                </a:cubicBezTo>
                <a:cubicBezTo>
                  <a:pt x="508" y="974"/>
                  <a:pt x="508" y="974"/>
                  <a:pt x="508" y="974"/>
                </a:cubicBezTo>
                <a:cubicBezTo>
                  <a:pt x="508" y="982"/>
                  <a:pt x="502" y="988"/>
                  <a:pt x="494" y="988"/>
                </a:cubicBezTo>
                <a:cubicBezTo>
                  <a:pt x="494" y="988"/>
                  <a:pt x="494" y="988"/>
                  <a:pt x="494" y="988"/>
                </a:cubicBezTo>
                <a:cubicBezTo>
                  <a:pt x="486" y="988"/>
                  <a:pt x="480" y="982"/>
                  <a:pt x="480" y="974"/>
                </a:cubicBezTo>
                <a:close/>
                <a:moveTo>
                  <a:pt x="366" y="971"/>
                </a:moveTo>
                <a:cubicBezTo>
                  <a:pt x="359" y="969"/>
                  <a:pt x="354" y="962"/>
                  <a:pt x="356" y="954"/>
                </a:cubicBezTo>
                <a:cubicBezTo>
                  <a:pt x="356" y="954"/>
                  <a:pt x="356" y="954"/>
                  <a:pt x="356" y="954"/>
                </a:cubicBezTo>
                <a:cubicBezTo>
                  <a:pt x="358" y="947"/>
                  <a:pt x="366" y="942"/>
                  <a:pt x="374" y="944"/>
                </a:cubicBezTo>
                <a:cubicBezTo>
                  <a:pt x="374" y="944"/>
                  <a:pt x="374" y="944"/>
                  <a:pt x="374" y="944"/>
                </a:cubicBezTo>
                <a:cubicBezTo>
                  <a:pt x="381" y="946"/>
                  <a:pt x="385" y="954"/>
                  <a:pt x="383" y="961"/>
                </a:cubicBezTo>
                <a:cubicBezTo>
                  <a:pt x="383" y="961"/>
                  <a:pt x="383" y="961"/>
                  <a:pt x="383" y="961"/>
                </a:cubicBezTo>
                <a:cubicBezTo>
                  <a:pt x="382" y="968"/>
                  <a:pt x="376" y="972"/>
                  <a:pt x="370" y="972"/>
                </a:cubicBezTo>
                <a:cubicBezTo>
                  <a:pt x="370" y="972"/>
                  <a:pt x="370" y="972"/>
                  <a:pt x="370" y="972"/>
                </a:cubicBezTo>
                <a:cubicBezTo>
                  <a:pt x="369" y="972"/>
                  <a:pt x="368" y="972"/>
                  <a:pt x="366" y="971"/>
                </a:cubicBezTo>
                <a:close/>
                <a:moveTo>
                  <a:pt x="605" y="961"/>
                </a:moveTo>
                <a:cubicBezTo>
                  <a:pt x="603" y="954"/>
                  <a:pt x="607" y="946"/>
                  <a:pt x="615" y="944"/>
                </a:cubicBezTo>
                <a:cubicBezTo>
                  <a:pt x="615" y="944"/>
                  <a:pt x="615" y="944"/>
                  <a:pt x="615" y="944"/>
                </a:cubicBezTo>
                <a:cubicBezTo>
                  <a:pt x="622" y="942"/>
                  <a:pt x="630" y="947"/>
                  <a:pt x="632" y="954"/>
                </a:cubicBezTo>
                <a:cubicBezTo>
                  <a:pt x="632" y="954"/>
                  <a:pt x="632" y="954"/>
                  <a:pt x="632" y="954"/>
                </a:cubicBezTo>
                <a:cubicBezTo>
                  <a:pt x="634" y="962"/>
                  <a:pt x="629" y="969"/>
                  <a:pt x="622" y="971"/>
                </a:cubicBezTo>
                <a:cubicBezTo>
                  <a:pt x="622" y="971"/>
                  <a:pt x="622" y="971"/>
                  <a:pt x="622" y="971"/>
                </a:cubicBezTo>
                <a:cubicBezTo>
                  <a:pt x="622" y="971"/>
                  <a:pt x="622" y="971"/>
                  <a:pt x="622" y="971"/>
                </a:cubicBezTo>
                <a:cubicBezTo>
                  <a:pt x="622" y="971"/>
                  <a:pt x="622" y="971"/>
                  <a:pt x="622" y="971"/>
                </a:cubicBezTo>
                <a:cubicBezTo>
                  <a:pt x="621" y="972"/>
                  <a:pt x="620" y="972"/>
                  <a:pt x="618" y="972"/>
                </a:cubicBezTo>
                <a:cubicBezTo>
                  <a:pt x="618" y="972"/>
                  <a:pt x="618" y="972"/>
                  <a:pt x="618" y="972"/>
                </a:cubicBezTo>
                <a:cubicBezTo>
                  <a:pt x="612" y="972"/>
                  <a:pt x="607" y="968"/>
                  <a:pt x="605" y="961"/>
                </a:cubicBezTo>
                <a:close/>
                <a:moveTo>
                  <a:pt x="247" y="922"/>
                </a:moveTo>
                <a:cubicBezTo>
                  <a:pt x="247" y="922"/>
                  <a:pt x="247" y="922"/>
                  <a:pt x="247" y="922"/>
                </a:cubicBezTo>
                <a:cubicBezTo>
                  <a:pt x="247" y="922"/>
                  <a:pt x="247" y="922"/>
                  <a:pt x="247" y="922"/>
                </a:cubicBezTo>
                <a:cubicBezTo>
                  <a:pt x="240" y="918"/>
                  <a:pt x="238" y="910"/>
                  <a:pt x="242" y="903"/>
                </a:cubicBezTo>
                <a:cubicBezTo>
                  <a:pt x="242" y="903"/>
                  <a:pt x="242" y="903"/>
                  <a:pt x="242" y="903"/>
                </a:cubicBezTo>
                <a:cubicBezTo>
                  <a:pt x="246" y="896"/>
                  <a:pt x="254" y="894"/>
                  <a:pt x="261" y="898"/>
                </a:cubicBezTo>
                <a:cubicBezTo>
                  <a:pt x="261" y="898"/>
                  <a:pt x="261" y="898"/>
                  <a:pt x="261" y="898"/>
                </a:cubicBezTo>
                <a:cubicBezTo>
                  <a:pt x="268" y="902"/>
                  <a:pt x="270" y="910"/>
                  <a:pt x="266" y="917"/>
                </a:cubicBezTo>
                <a:cubicBezTo>
                  <a:pt x="266" y="917"/>
                  <a:pt x="266" y="917"/>
                  <a:pt x="266" y="917"/>
                </a:cubicBezTo>
                <a:cubicBezTo>
                  <a:pt x="264" y="921"/>
                  <a:pt x="259" y="924"/>
                  <a:pt x="254" y="924"/>
                </a:cubicBezTo>
                <a:cubicBezTo>
                  <a:pt x="254" y="924"/>
                  <a:pt x="254" y="924"/>
                  <a:pt x="254" y="924"/>
                </a:cubicBezTo>
                <a:cubicBezTo>
                  <a:pt x="252" y="924"/>
                  <a:pt x="249" y="923"/>
                  <a:pt x="247" y="922"/>
                </a:cubicBezTo>
                <a:close/>
                <a:moveTo>
                  <a:pt x="722" y="917"/>
                </a:moveTo>
                <a:cubicBezTo>
                  <a:pt x="718" y="910"/>
                  <a:pt x="720" y="901"/>
                  <a:pt x="727" y="898"/>
                </a:cubicBezTo>
                <a:cubicBezTo>
                  <a:pt x="727" y="898"/>
                  <a:pt x="727" y="898"/>
                  <a:pt x="727" y="898"/>
                </a:cubicBezTo>
                <a:cubicBezTo>
                  <a:pt x="734" y="894"/>
                  <a:pt x="742" y="896"/>
                  <a:pt x="746" y="903"/>
                </a:cubicBezTo>
                <a:cubicBezTo>
                  <a:pt x="746" y="903"/>
                  <a:pt x="746" y="903"/>
                  <a:pt x="746" y="903"/>
                </a:cubicBezTo>
                <a:cubicBezTo>
                  <a:pt x="750" y="909"/>
                  <a:pt x="748" y="918"/>
                  <a:pt x="741" y="922"/>
                </a:cubicBezTo>
                <a:cubicBezTo>
                  <a:pt x="741" y="922"/>
                  <a:pt x="741" y="922"/>
                  <a:pt x="741" y="922"/>
                </a:cubicBezTo>
                <a:cubicBezTo>
                  <a:pt x="741" y="922"/>
                  <a:pt x="741" y="922"/>
                  <a:pt x="741" y="922"/>
                </a:cubicBezTo>
                <a:cubicBezTo>
                  <a:pt x="741" y="922"/>
                  <a:pt x="741" y="922"/>
                  <a:pt x="741" y="922"/>
                </a:cubicBezTo>
                <a:cubicBezTo>
                  <a:pt x="739" y="923"/>
                  <a:pt x="737" y="924"/>
                  <a:pt x="734" y="924"/>
                </a:cubicBezTo>
                <a:cubicBezTo>
                  <a:pt x="734" y="924"/>
                  <a:pt x="734" y="924"/>
                  <a:pt x="734" y="924"/>
                </a:cubicBezTo>
                <a:cubicBezTo>
                  <a:pt x="729" y="924"/>
                  <a:pt x="725" y="921"/>
                  <a:pt x="722" y="917"/>
                </a:cubicBezTo>
                <a:close/>
                <a:moveTo>
                  <a:pt x="145" y="844"/>
                </a:moveTo>
                <a:cubicBezTo>
                  <a:pt x="139" y="838"/>
                  <a:pt x="139" y="829"/>
                  <a:pt x="145" y="824"/>
                </a:cubicBezTo>
                <a:cubicBezTo>
                  <a:pt x="145" y="824"/>
                  <a:pt x="145" y="824"/>
                  <a:pt x="145" y="824"/>
                </a:cubicBezTo>
                <a:cubicBezTo>
                  <a:pt x="150" y="818"/>
                  <a:pt x="159" y="818"/>
                  <a:pt x="165" y="824"/>
                </a:cubicBezTo>
                <a:cubicBezTo>
                  <a:pt x="165" y="824"/>
                  <a:pt x="165" y="824"/>
                  <a:pt x="165" y="824"/>
                </a:cubicBezTo>
                <a:cubicBezTo>
                  <a:pt x="170" y="829"/>
                  <a:pt x="170" y="838"/>
                  <a:pt x="165" y="843"/>
                </a:cubicBezTo>
                <a:cubicBezTo>
                  <a:pt x="165" y="843"/>
                  <a:pt x="165" y="843"/>
                  <a:pt x="165" y="843"/>
                </a:cubicBezTo>
                <a:cubicBezTo>
                  <a:pt x="162" y="846"/>
                  <a:pt x="158" y="848"/>
                  <a:pt x="155" y="848"/>
                </a:cubicBezTo>
                <a:cubicBezTo>
                  <a:pt x="155" y="848"/>
                  <a:pt x="155" y="848"/>
                  <a:pt x="155" y="848"/>
                </a:cubicBezTo>
                <a:cubicBezTo>
                  <a:pt x="151" y="848"/>
                  <a:pt x="148" y="846"/>
                  <a:pt x="145" y="844"/>
                </a:cubicBezTo>
                <a:close/>
                <a:moveTo>
                  <a:pt x="824" y="843"/>
                </a:moveTo>
                <a:cubicBezTo>
                  <a:pt x="818" y="838"/>
                  <a:pt x="818" y="829"/>
                  <a:pt x="824" y="823"/>
                </a:cubicBezTo>
                <a:cubicBezTo>
                  <a:pt x="824" y="823"/>
                  <a:pt x="824" y="823"/>
                  <a:pt x="824" y="823"/>
                </a:cubicBezTo>
                <a:cubicBezTo>
                  <a:pt x="829" y="818"/>
                  <a:pt x="838" y="818"/>
                  <a:pt x="843" y="823"/>
                </a:cubicBezTo>
                <a:cubicBezTo>
                  <a:pt x="843" y="823"/>
                  <a:pt x="843" y="823"/>
                  <a:pt x="843" y="823"/>
                </a:cubicBezTo>
                <a:cubicBezTo>
                  <a:pt x="849" y="829"/>
                  <a:pt x="849" y="838"/>
                  <a:pt x="843" y="843"/>
                </a:cubicBezTo>
                <a:cubicBezTo>
                  <a:pt x="843" y="843"/>
                  <a:pt x="843" y="843"/>
                  <a:pt x="843" y="843"/>
                </a:cubicBezTo>
                <a:cubicBezTo>
                  <a:pt x="843" y="843"/>
                  <a:pt x="843" y="843"/>
                  <a:pt x="843" y="843"/>
                </a:cubicBezTo>
                <a:cubicBezTo>
                  <a:pt x="843" y="843"/>
                  <a:pt x="843" y="843"/>
                  <a:pt x="843" y="843"/>
                </a:cubicBezTo>
                <a:cubicBezTo>
                  <a:pt x="841" y="846"/>
                  <a:pt x="837" y="847"/>
                  <a:pt x="833" y="847"/>
                </a:cubicBezTo>
                <a:cubicBezTo>
                  <a:pt x="833" y="847"/>
                  <a:pt x="833" y="847"/>
                  <a:pt x="833" y="847"/>
                </a:cubicBezTo>
                <a:cubicBezTo>
                  <a:pt x="830" y="847"/>
                  <a:pt x="826" y="846"/>
                  <a:pt x="824" y="843"/>
                </a:cubicBezTo>
                <a:close/>
                <a:moveTo>
                  <a:pt x="66" y="741"/>
                </a:moveTo>
                <a:cubicBezTo>
                  <a:pt x="62" y="735"/>
                  <a:pt x="65" y="726"/>
                  <a:pt x="71" y="722"/>
                </a:cubicBezTo>
                <a:cubicBezTo>
                  <a:pt x="71" y="722"/>
                  <a:pt x="71" y="722"/>
                  <a:pt x="71" y="722"/>
                </a:cubicBezTo>
                <a:cubicBezTo>
                  <a:pt x="78" y="718"/>
                  <a:pt x="87" y="721"/>
                  <a:pt x="91" y="727"/>
                </a:cubicBezTo>
                <a:cubicBezTo>
                  <a:pt x="91" y="727"/>
                  <a:pt x="91" y="727"/>
                  <a:pt x="91" y="727"/>
                </a:cubicBezTo>
                <a:cubicBezTo>
                  <a:pt x="94" y="734"/>
                  <a:pt x="92" y="743"/>
                  <a:pt x="85" y="746"/>
                </a:cubicBezTo>
                <a:cubicBezTo>
                  <a:pt x="85" y="746"/>
                  <a:pt x="85" y="746"/>
                  <a:pt x="85" y="746"/>
                </a:cubicBezTo>
                <a:cubicBezTo>
                  <a:pt x="83" y="748"/>
                  <a:pt x="81" y="748"/>
                  <a:pt x="78" y="748"/>
                </a:cubicBezTo>
                <a:cubicBezTo>
                  <a:pt x="78" y="748"/>
                  <a:pt x="78" y="748"/>
                  <a:pt x="78" y="748"/>
                </a:cubicBezTo>
                <a:cubicBezTo>
                  <a:pt x="74" y="748"/>
                  <a:pt x="69" y="746"/>
                  <a:pt x="66" y="741"/>
                </a:cubicBezTo>
                <a:close/>
                <a:moveTo>
                  <a:pt x="903" y="746"/>
                </a:moveTo>
                <a:cubicBezTo>
                  <a:pt x="896" y="742"/>
                  <a:pt x="894" y="734"/>
                  <a:pt x="898" y="727"/>
                </a:cubicBezTo>
                <a:cubicBezTo>
                  <a:pt x="898" y="727"/>
                  <a:pt x="898" y="727"/>
                  <a:pt x="898" y="727"/>
                </a:cubicBezTo>
                <a:cubicBezTo>
                  <a:pt x="902" y="720"/>
                  <a:pt x="910" y="718"/>
                  <a:pt x="917" y="722"/>
                </a:cubicBezTo>
                <a:cubicBezTo>
                  <a:pt x="917" y="722"/>
                  <a:pt x="917" y="722"/>
                  <a:pt x="917" y="722"/>
                </a:cubicBezTo>
                <a:cubicBezTo>
                  <a:pt x="923" y="726"/>
                  <a:pt x="926" y="734"/>
                  <a:pt x="922" y="741"/>
                </a:cubicBezTo>
                <a:cubicBezTo>
                  <a:pt x="922" y="741"/>
                  <a:pt x="922" y="741"/>
                  <a:pt x="922" y="741"/>
                </a:cubicBezTo>
                <a:cubicBezTo>
                  <a:pt x="919" y="745"/>
                  <a:pt x="915" y="748"/>
                  <a:pt x="910" y="748"/>
                </a:cubicBezTo>
                <a:cubicBezTo>
                  <a:pt x="910" y="748"/>
                  <a:pt x="910" y="748"/>
                  <a:pt x="910" y="748"/>
                </a:cubicBezTo>
                <a:cubicBezTo>
                  <a:pt x="907" y="748"/>
                  <a:pt x="905" y="747"/>
                  <a:pt x="903" y="746"/>
                </a:cubicBezTo>
                <a:close/>
                <a:moveTo>
                  <a:pt x="17" y="622"/>
                </a:moveTo>
                <a:cubicBezTo>
                  <a:pt x="15" y="615"/>
                  <a:pt x="19" y="607"/>
                  <a:pt x="27" y="605"/>
                </a:cubicBezTo>
                <a:cubicBezTo>
                  <a:pt x="27" y="605"/>
                  <a:pt x="27" y="605"/>
                  <a:pt x="27" y="605"/>
                </a:cubicBezTo>
                <a:cubicBezTo>
                  <a:pt x="34" y="603"/>
                  <a:pt x="42" y="607"/>
                  <a:pt x="44" y="615"/>
                </a:cubicBezTo>
                <a:cubicBezTo>
                  <a:pt x="44" y="615"/>
                  <a:pt x="44" y="615"/>
                  <a:pt x="44" y="615"/>
                </a:cubicBezTo>
                <a:cubicBezTo>
                  <a:pt x="46" y="622"/>
                  <a:pt x="41" y="630"/>
                  <a:pt x="34" y="632"/>
                </a:cubicBezTo>
                <a:cubicBezTo>
                  <a:pt x="34" y="632"/>
                  <a:pt x="34" y="632"/>
                  <a:pt x="34" y="632"/>
                </a:cubicBezTo>
                <a:cubicBezTo>
                  <a:pt x="33" y="632"/>
                  <a:pt x="32" y="633"/>
                  <a:pt x="30" y="633"/>
                </a:cubicBezTo>
                <a:cubicBezTo>
                  <a:pt x="30" y="633"/>
                  <a:pt x="30" y="633"/>
                  <a:pt x="30" y="633"/>
                </a:cubicBezTo>
                <a:cubicBezTo>
                  <a:pt x="24" y="633"/>
                  <a:pt x="18" y="628"/>
                  <a:pt x="17" y="622"/>
                </a:cubicBezTo>
                <a:close/>
                <a:moveTo>
                  <a:pt x="954" y="632"/>
                </a:moveTo>
                <a:cubicBezTo>
                  <a:pt x="947" y="630"/>
                  <a:pt x="942" y="622"/>
                  <a:pt x="944" y="615"/>
                </a:cubicBezTo>
                <a:cubicBezTo>
                  <a:pt x="944" y="615"/>
                  <a:pt x="944" y="615"/>
                  <a:pt x="944" y="615"/>
                </a:cubicBezTo>
                <a:cubicBezTo>
                  <a:pt x="946" y="607"/>
                  <a:pt x="954" y="603"/>
                  <a:pt x="961" y="605"/>
                </a:cubicBezTo>
                <a:cubicBezTo>
                  <a:pt x="961" y="605"/>
                  <a:pt x="961" y="605"/>
                  <a:pt x="961" y="605"/>
                </a:cubicBezTo>
                <a:cubicBezTo>
                  <a:pt x="969" y="607"/>
                  <a:pt x="973" y="614"/>
                  <a:pt x="971" y="622"/>
                </a:cubicBezTo>
                <a:cubicBezTo>
                  <a:pt x="971" y="622"/>
                  <a:pt x="971" y="622"/>
                  <a:pt x="971" y="622"/>
                </a:cubicBezTo>
                <a:cubicBezTo>
                  <a:pt x="970" y="628"/>
                  <a:pt x="964" y="632"/>
                  <a:pt x="958" y="632"/>
                </a:cubicBezTo>
                <a:cubicBezTo>
                  <a:pt x="958" y="632"/>
                  <a:pt x="958" y="632"/>
                  <a:pt x="958" y="632"/>
                </a:cubicBezTo>
                <a:cubicBezTo>
                  <a:pt x="957" y="632"/>
                  <a:pt x="955" y="632"/>
                  <a:pt x="954" y="632"/>
                </a:cubicBezTo>
                <a:close/>
                <a:moveTo>
                  <a:pt x="0" y="494"/>
                </a:moveTo>
                <a:cubicBezTo>
                  <a:pt x="0" y="494"/>
                  <a:pt x="0" y="494"/>
                  <a:pt x="0" y="494"/>
                </a:cubicBezTo>
                <a:cubicBezTo>
                  <a:pt x="0" y="494"/>
                  <a:pt x="0" y="494"/>
                  <a:pt x="0" y="494"/>
                </a:cubicBezTo>
                <a:cubicBezTo>
                  <a:pt x="0" y="487"/>
                  <a:pt x="6" y="480"/>
                  <a:pt x="14" y="480"/>
                </a:cubicBezTo>
                <a:cubicBezTo>
                  <a:pt x="14" y="480"/>
                  <a:pt x="14" y="480"/>
                  <a:pt x="14" y="480"/>
                </a:cubicBezTo>
                <a:cubicBezTo>
                  <a:pt x="22" y="480"/>
                  <a:pt x="28" y="487"/>
                  <a:pt x="28" y="494"/>
                </a:cubicBezTo>
                <a:cubicBezTo>
                  <a:pt x="28" y="494"/>
                  <a:pt x="28" y="494"/>
                  <a:pt x="28" y="494"/>
                </a:cubicBezTo>
                <a:cubicBezTo>
                  <a:pt x="28" y="502"/>
                  <a:pt x="22" y="508"/>
                  <a:pt x="14" y="508"/>
                </a:cubicBezTo>
                <a:cubicBezTo>
                  <a:pt x="14" y="508"/>
                  <a:pt x="14" y="508"/>
                  <a:pt x="14" y="508"/>
                </a:cubicBezTo>
                <a:cubicBezTo>
                  <a:pt x="6" y="508"/>
                  <a:pt x="0" y="502"/>
                  <a:pt x="0" y="494"/>
                </a:cubicBezTo>
                <a:close/>
                <a:moveTo>
                  <a:pt x="960" y="494"/>
                </a:moveTo>
                <a:cubicBezTo>
                  <a:pt x="960" y="494"/>
                  <a:pt x="960" y="494"/>
                  <a:pt x="960" y="494"/>
                </a:cubicBezTo>
                <a:cubicBezTo>
                  <a:pt x="960" y="494"/>
                  <a:pt x="960" y="494"/>
                  <a:pt x="960" y="494"/>
                </a:cubicBezTo>
                <a:cubicBezTo>
                  <a:pt x="960" y="494"/>
                  <a:pt x="960" y="494"/>
                  <a:pt x="960" y="494"/>
                </a:cubicBezTo>
                <a:cubicBezTo>
                  <a:pt x="960" y="494"/>
                  <a:pt x="960" y="493"/>
                  <a:pt x="960" y="493"/>
                </a:cubicBezTo>
                <a:cubicBezTo>
                  <a:pt x="960" y="493"/>
                  <a:pt x="960" y="493"/>
                  <a:pt x="960" y="493"/>
                </a:cubicBezTo>
                <a:cubicBezTo>
                  <a:pt x="960" y="486"/>
                  <a:pt x="966" y="479"/>
                  <a:pt x="974" y="479"/>
                </a:cubicBezTo>
                <a:cubicBezTo>
                  <a:pt x="974" y="479"/>
                  <a:pt x="974" y="479"/>
                  <a:pt x="974" y="479"/>
                </a:cubicBezTo>
                <a:cubicBezTo>
                  <a:pt x="982" y="479"/>
                  <a:pt x="988" y="485"/>
                  <a:pt x="988" y="493"/>
                </a:cubicBezTo>
                <a:cubicBezTo>
                  <a:pt x="988" y="493"/>
                  <a:pt x="988" y="493"/>
                  <a:pt x="988" y="493"/>
                </a:cubicBezTo>
                <a:cubicBezTo>
                  <a:pt x="988" y="493"/>
                  <a:pt x="988" y="493"/>
                  <a:pt x="988" y="494"/>
                </a:cubicBezTo>
                <a:cubicBezTo>
                  <a:pt x="988" y="494"/>
                  <a:pt x="988" y="494"/>
                  <a:pt x="988" y="494"/>
                </a:cubicBezTo>
                <a:cubicBezTo>
                  <a:pt x="988" y="494"/>
                  <a:pt x="988" y="494"/>
                  <a:pt x="988" y="494"/>
                </a:cubicBezTo>
                <a:cubicBezTo>
                  <a:pt x="988" y="494"/>
                  <a:pt x="988" y="494"/>
                  <a:pt x="988" y="494"/>
                </a:cubicBezTo>
                <a:cubicBezTo>
                  <a:pt x="988" y="494"/>
                  <a:pt x="988" y="494"/>
                  <a:pt x="988" y="494"/>
                </a:cubicBezTo>
                <a:cubicBezTo>
                  <a:pt x="988" y="494"/>
                  <a:pt x="988" y="494"/>
                  <a:pt x="988" y="494"/>
                </a:cubicBezTo>
                <a:cubicBezTo>
                  <a:pt x="988" y="502"/>
                  <a:pt x="982" y="508"/>
                  <a:pt x="974" y="508"/>
                </a:cubicBezTo>
                <a:cubicBezTo>
                  <a:pt x="974" y="508"/>
                  <a:pt x="974" y="508"/>
                  <a:pt x="974" y="508"/>
                </a:cubicBezTo>
                <a:cubicBezTo>
                  <a:pt x="966" y="508"/>
                  <a:pt x="960" y="502"/>
                  <a:pt x="960" y="494"/>
                </a:cubicBezTo>
                <a:close/>
                <a:moveTo>
                  <a:pt x="27" y="384"/>
                </a:moveTo>
                <a:cubicBezTo>
                  <a:pt x="19" y="382"/>
                  <a:pt x="15" y="374"/>
                  <a:pt x="17" y="367"/>
                </a:cubicBezTo>
                <a:cubicBezTo>
                  <a:pt x="17" y="367"/>
                  <a:pt x="17" y="367"/>
                  <a:pt x="17" y="367"/>
                </a:cubicBezTo>
                <a:cubicBezTo>
                  <a:pt x="19" y="359"/>
                  <a:pt x="26" y="355"/>
                  <a:pt x="34" y="357"/>
                </a:cubicBezTo>
                <a:cubicBezTo>
                  <a:pt x="34" y="357"/>
                  <a:pt x="34" y="357"/>
                  <a:pt x="34" y="357"/>
                </a:cubicBezTo>
                <a:cubicBezTo>
                  <a:pt x="41" y="359"/>
                  <a:pt x="46" y="366"/>
                  <a:pt x="44" y="374"/>
                </a:cubicBezTo>
                <a:cubicBezTo>
                  <a:pt x="44" y="374"/>
                  <a:pt x="44" y="374"/>
                  <a:pt x="44" y="374"/>
                </a:cubicBezTo>
                <a:cubicBezTo>
                  <a:pt x="42" y="380"/>
                  <a:pt x="36" y="384"/>
                  <a:pt x="30" y="384"/>
                </a:cubicBezTo>
                <a:cubicBezTo>
                  <a:pt x="30" y="384"/>
                  <a:pt x="30" y="384"/>
                  <a:pt x="30" y="384"/>
                </a:cubicBezTo>
                <a:cubicBezTo>
                  <a:pt x="29" y="384"/>
                  <a:pt x="28" y="384"/>
                  <a:pt x="27" y="384"/>
                </a:cubicBezTo>
                <a:close/>
                <a:moveTo>
                  <a:pt x="944" y="373"/>
                </a:moveTo>
                <a:cubicBezTo>
                  <a:pt x="944" y="373"/>
                  <a:pt x="944" y="373"/>
                  <a:pt x="944" y="373"/>
                </a:cubicBezTo>
                <a:cubicBezTo>
                  <a:pt x="942" y="365"/>
                  <a:pt x="946" y="358"/>
                  <a:pt x="954" y="356"/>
                </a:cubicBezTo>
                <a:cubicBezTo>
                  <a:pt x="954" y="356"/>
                  <a:pt x="954" y="356"/>
                  <a:pt x="954" y="356"/>
                </a:cubicBezTo>
                <a:cubicBezTo>
                  <a:pt x="961" y="354"/>
                  <a:pt x="969" y="358"/>
                  <a:pt x="971" y="365"/>
                </a:cubicBezTo>
                <a:cubicBezTo>
                  <a:pt x="971" y="365"/>
                  <a:pt x="971" y="365"/>
                  <a:pt x="971" y="365"/>
                </a:cubicBezTo>
                <a:cubicBezTo>
                  <a:pt x="973" y="373"/>
                  <a:pt x="969" y="381"/>
                  <a:pt x="961" y="383"/>
                </a:cubicBezTo>
                <a:cubicBezTo>
                  <a:pt x="961" y="383"/>
                  <a:pt x="961" y="383"/>
                  <a:pt x="961" y="383"/>
                </a:cubicBezTo>
                <a:cubicBezTo>
                  <a:pt x="960" y="383"/>
                  <a:pt x="959" y="383"/>
                  <a:pt x="958" y="383"/>
                </a:cubicBezTo>
                <a:cubicBezTo>
                  <a:pt x="958" y="383"/>
                  <a:pt x="958" y="383"/>
                  <a:pt x="958" y="383"/>
                </a:cubicBezTo>
                <a:cubicBezTo>
                  <a:pt x="951" y="383"/>
                  <a:pt x="946" y="379"/>
                  <a:pt x="944" y="373"/>
                </a:cubicBezTo>
                <a:close/>
                <a:moveTo>
                  <a:pt x="71" y="266"/>
                </a:moveTo>
                <a:cubicBezTo>
                  <a:pt x="64" y="263"/>
                  <a:pt x="62" y="254"/>
                  <a:pt x="66" y="247"/>
                </a:cubicBezTo>
                <a:cubicBezTo>
                  <a:pt x="66" y="247"/>
                  <a:pt x="66" y="247"/>
                  <a:pt x="66" y="247"/>
                </a:cubicBezTo>
                <a:cubicBezTo>
                  <a:pt x="66" y="247"/>
                  <a:pt x="66" y="247"/>
                  <a:pt x="66" y="247"/>
                </a:cubicBezTo>
                <a:cubicBezTo>
                  <a:pt x="66" y="247"/>
                  <a:pt x="66" y="247"/>
                  <a:pt x="66" y="247"/>
                </a:cubicBezTo>
                <a:cubicBezTo>
                  <a:pt x="70" y="241"/>
                  <a:pt x="78" y="238"/>
                  <a:pt x="85" y="242"/>
                </a:cubicBezTo>
                <a:cubicBezTo>
                  <a:pt x="85" y="242"/>
                  <a:pt x="85" y="242"/>
                  <a:pt x="85" y="242"/>
                </a:cubicBezTo>
                <a:cubicBezTo>
                  <a:pt x="92" y="246"/>
                  <a:pt x="94" y="255"/>
                  <a:pt x="90" y="261"/>
                </a:cubicBezTo>
                <a:cubicBezTo>
                  <a:pt x="90" y="261"/>
                  <a:pt x="90" y="261"/>
                  <a:pt x="90" y="261"/>
                </a:cubicBezTo>
                <a:cubicBezTo>
                  <a:pt x="88" y="266"/>
                  <a:pt x="83" y="268"/>
                  <a:pt x="78" y="268"/>
                </a:cubicBezTo>
                <a:cubicBezTo>
                  <a:pt x="78" y="268"/>
                  <a:pt x="78" y="268"/>
                  <a:pt x="78" y="268"/>
                </a:cubicBezTo>
                <a:cubicBezTo>
                  <a:pt x="76" y="268"/>
                  <a:pt x="73" y="268"/>
                  <a:pt x="71" y="266"/>
                </a:cubicBezTo>
                <a:close/>
                <a:moveTo>
                  <a:pt x="897" y="260"/>
                </a:moveTo>
                <a:cubicBezTo>
                  <a:pt x="893" y="254"/>
                  <a:pt x="896" y="245"/>
                  <a:pt x="902" y="241"/>
                </a:cubicBezTo>
                <a:cubicBezTo>
                  <a:pt x="902" y="241"/>
                  <a:pt x="902" y="241"/>
                  <a:pt x="902" y="241"/>
                </a:cubicBezTo>
                <a:cubicBezTo>
                  <a:pt x="909" y="237"/>
                  <a:pt x="918" y="240"/>
                  <a:pt x="922" y="246"/>
                </a:cubicBezTo>
                <a:cubicBezTo>
                  <a:pt x="922" y="246"/>
                  <a:pt x="922" y="246"/>
                  <a:pt x="922" y="246"/>
                </a:cubicBezTo>
                <a:cubicBezTo>
                  <a:pt x="925" y="253"/>
                  <a:pt x="923" y="262"/>
                  <a:pt x="916" y="265"/>
                </a:cubicBezTo>
                <a:cubicBezTo>
                  <a:pt x="916" y="265"/>
                  <a:pt x="916" y="265"/>
                  <a:pt x="916" y="265"/>
                </a:cubicBezTo>
                <a:cubicBezTo>
                  <a:pt x="914" y="267"/>
                  <a:pt x="912" y="267"/>
                  <a:pt x="909" y="267"/>
                </a:cubicBezTo>
                <a:cubicBezTo>
                  <a:pt x="909" y="267"/>
                  <a:pt x="909" y="267"/>
                  <a:pt x="909" y="267"/>
                </a:cubicBezTo>
                <a:cubicBezTo>
                  <a:pt x="905" y="267"/>
                  <a:pt x="900" y="265"/>
                  <a:pt x="897" y="260"/>
                </a:cubicBezTo>
                <a:close/>
                <a:moveTo>
                  <a:pt x="144" y="165"/>
                </a:moveTo>
                <a:cubicBezTo>
                  <a:pt x="139" y="159"/>
                  <a:pt x="139" y="150"/>
                  <a:pt x="144" y="145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44" y="145"/>
                  <a:pt x="144" y="145"/>
                  <a:pt x="144" y="145"/>
                </a:cubicBezTo>
                <a:cubicBezTo>
                  <a:pt x="150" y="140"/>
                  <a:pt x="159" y="140"/>
                  <a:pt x="164" y="145"/>
                </a:cubicBezTo>
                <a:cubicBezTo>
                  <a:pt x="164" y="145"/>
                  <a:pt x="164" y="145"/>
                  <a:pt x="164" y="145"/>
                </a:cubicBezTo>
                <a:cubicBezTo>
                  <a:pt x="170" y="150"/>
                  <a:pt x="170" y="159"/>
                  <a:pt x="164" y="165"/>
                </a:cubicBezTo>
                <a:cubicBezTo>
                  <a:pt x="164" y="165"/>
                  <a:pt x="164" y="165"/>
                  <a:pt x="164" y="165"/>
                </a:cubicBezTo>
                <a:cubicBezTo>
                  <a:pt x="161" y="168"/>
                  <a:pt x="158" y="169"/>
                  <a:pt x="154" y="169"/>
                </a:cubicBezTo>
                <a:cubicBezTo>
                  <a:pt x="154" y="169"/>
                  <a:pt x="154" y="169"/>
                  <a:pt x="154" y="169"/>
                </a:cubicBezTo>
                <a:cubicBezTo>
                  <a:pt x="151" y="169"/>
                  <a:pt x="147" y="168"/>
                  <a:pt x="144" y="165"/>
                </a:cubicBezTo>
                <a:close/>
                <a:moveTo>
                  <a:pt x="823" y="164"/>
                </a:moveTo>
                <a:cubicBezTo>
                  <a:pt x="818" y="159"/>
                  <a:pt x="818" y="150"/>
                  <a:pt x="823" y="144"/>
                </a:cubicBezTo>
                <a:cubicBezTo>
                  <a:pt x="823" y="144"/>
                  <a:pt x="823" y="144"/>
                  <a:pt x="823" y="144"/>
                </a:cubicBezTo>
                <a:cubicBezTo>
                  <a:pt x="828" y="139"/>
                  <a:pt x="837" y="139"/>
                  <a:pt x="843" y="144"/>
                </a:cubicBezTo>
                <a:cubicBezTo>
                  <a:pt x="843" y="144"/>
                  <a:pt x="843" y="144"/>
                  <a:pt x="843" y="144"/>
                </a:cubicBezTo>
                <a:cubicBezTo>
                  <a:pt x="848" y="150"/>
                  <a:pt x="848" y="159"/>
                  <a:pt x="843" y="164"/>
                </a:cubicBezTo>
                <a:cubicBezTo>
                  <a:pt x="843" y="164"/>
                  <a:pt x="843" y="164"/>
                  <a:pt x="843" y="164"/>
                </a:cubicBezTo>
                <a:cubicBezTo>
                  <a:pt x="840" y="167"/>
                  <a:pt x="837" y="168"/>
                  <a:pt x="833" y="168"/>
                </a:cubicBezTo>
                <a:cubicBezTo>
                  <a:pt x="833" y="168"/>
                  <a:pt x="833" y="168"/>
                  <a:pt x="833" y="168"/>
                </a:cubicBezTo>
                <a:cubicBezTo>
                  <a:pt x="829" y="168"/>
                  <a:pt x="826" y="167"/>
                  <a:pt x="823" y="164"/>
                </a:cubicBezTo>
                <a:close/>
                <a:moveTo>
                  <a:pt x="241" y="86"/>
                </a:moveTo>
                <a:cubicBezTo>
                  <a:pt x="238" y="79"/>
                  <a:pt x="240" y="70"/>
                  <a:pt x="247" y="66"/>
                </a:cubicBezTo>
                <a:cubicBezTo>
                  <a:pt x="247" y="66"/>
                  <a:pt x="247" y="66"/>
                  <a:pt x="247" y="66"/>
                </a:cubicBezTo>
                <a:cubicBezTo>
                  <a:pt x="253" y="62"/>
                  <a:pt x="262" y="65"/>
                  <a:pt x="266" y="71"/>
                </a:cubicBezTo>
                <a:cubicBezTo>
                  <a:pt x="266" y="71"/>
                  <a:pt x="266" y="71"/>
                  <a:pt x="266" y="71"/>
                </a:cubicBezTo>
                <a:cubicBezTo>
                  <a:pt x="270" y="78"/>
                  <a:pt x="267" y="87"/>
                  <a:pt x="261" y="91"/>
                </a:cubicBezTo>
                <a:cubicBezTo>
                  <a:pt x="261" y="91"/>
                  <a:pt x="261" y="91"/>
                  <a:pt x="261" y="91"/>
                </a:cubicBezTo>
                <a:cubicBezTo>
                  <a:pt x="258" y="92"/>
                  <a:pt x="256" y="92"/>
                  <a:pt x="254" y="92"/>
                </a:cubicBezTo>
                <a:cubicBezTo>
                  <a:pt x="254" y="92"/>
                  <a:pt x="254" y="92"/>
                  <a:pt x="254" y="92"/>
                </a:cubicBezTo>
                <a:cubicBezTo>
                  <a:pt x="249" y="92"/>
                  <a:pt x="244" y="90"/>
                  <a:pt x="241" y="86"/>
                </a:cubicBezTo>
                <a:close/>
                <a:moveTo>
                  <a:pt x="726" y="90"/>
                </a:moveTo>
                <a:cubicBezTo>
                  <a:pt x="720" y="86"/>
                  <a:pt x="717" y="78"/>
                  <a:pt x="721" y="71"/>
                </a:cubicBezTo>
                <a:cubicBezTo>
                  <a:pt x="721" y="71"/>
                  <a:pt x="721" y="71"/>
                  <a:pt x="721" y="71"/>
                </a:cubicBezTo>
                <a:cubicBezTo>
                  <a:pt x="725" y="64"/>
                  <a:pt x="734" y="62"/>
                  <a:pt x="740" y="66"/>
                </a:cubicBezTo>
                <a:cubicBezTo>
                  <a:pt x="740" y="66"/>
                  <a:pt x="740" y="66"/>
                  <a:pt x="740" y="66"/>
                </a:cubicBezTo>
                <a:cubicBezTo>
                  <a:pt x="747" y="70"/>
                  <a:pt x="749" y="78"/>
                  <a:pt x="746" y="85"/>
                </a:cubicBezTo>
                <a:cubicBezTo>
                  <a:pt x="746" y="85"/>
                  <a:pt x="746" y="85"/>
                  <a:pt x="746" y="85"/>
                </a:cubicBezTo>
                <a:cubicBezTo>
                  <a:pt x="743" y="89"/>
                  <a:pt x="738" y="92"/>
                  <a:pt x="733" y="92"/>
                </a:cubicBezTo>
                <a:cubicBezTo>
                  <a:pt x="733" y="92"/>
                  <a:pt x="733" y="92"/>
                  <a:pt x="733" y="92"/>
                </a:cubicBezTo>
                <a:cubicBezTo>
                  <a:pt x="731" y="92"/>
                  <a:pt x="729" y="91"/>
                  <a:pt x="726" y="90"/>
                </a:cubicBezTo>
                <a:close/>
                <a:moveTo>
                  <a:pt x="356" y="34"/>
                </a:moveTo>
                <a:cubicBezTo>
                  <a:pt x="354" y="27"/>
                  <a:pt x="358" y="19"/>
                  <a:pt x="366" y="17"/>
                </a:cubicBezTo>
                <a:cubicBezTo>
                  <a:pt x="366" y="17"/>
                  <a:pt x="366" y="17"/>
                  <a:pt x="366" y="17"/>
                </a:cubicBezTo>
                <a:cubicBezTo>
                  <a:pt x="366" y="17"/>
                  <a:pt x="366" y="17"/>
                  <a:pt x="366" y="17"/>
                </a:cubicBezTo>
                <a:cubicBezTo>
                  <a:pt x="366" y="17"/>
                  <a:pt x="366" y="17"/>
                  <a:pt x="366" y="17"/>
                </a:cubicBezTo>
                <a:cubicBezTo>
                  <a:pt x="373" y="15"/>
                  <a:pt x="381" y="19"/>
                  <a:pt x="383" y="27"/>
                </a:cubicBezTo>
                <a:cubicBezTo>
                  <a:pt x="383" y="27"/>
                  <a:pt x="383" y="27"/>
                  <a:pt x="383" y="27"/>
                </a:cubicBezTo>
                <a:cubicBezTo>
                  <a:pt x="385" y="34"/>
                  <a:pt x="380" y="42"/>
                  <a:pt x="373" y="44"/>
                </a:cubicBezTo>
                <a:cubicBezTo>
                  <a:pt x="373" y="44"/>
                  <a:pt x="373" y="44"/>
                  <a:pt x="373" y="44"/>
                </a:cubicBezTo>
                <a:cubicBezTo>
                  <a:pt x="372" y="44"/>
                  <a:pt x="370" y="44"/>
                  <a:pt x="369" y="44"/>
                </a:cubicBezTo>
                <a:cubicBezTo>
                  <a:pt x="369" y="44"/>
                  <a:pt x="369" y="44"/>
                  <a:pt x="369" y="44"/>
                </a:cubicBezTo>
                <a:cubicBezTo>
                  <a:pt x="363" y="44"/>
                  <a:pt x="357" y="40"/>
                  <a:pt x="356" y="34"/>
                </a:cubicBezTo>
                <a:close/>
                <a:moveTo>
                  <a:pt x="614" y="44"/>
                </a:moveTo>
                <a:cubicBezTo>
                  <a:pt x="607" y="42"/>
                  <a:pt x="602" y="34"/>
                  <a:pt x="604" y="26"/>
                </a:cubicBezTo>
                <a:cubicBezTo>
                  <a:pt x="604" y="26"/>
                  <a:pt x="604" y="26"/>
                  <a:pt x="604" y="26"/>
                </a:cubicBezTo>
                <a:cubicBezTo>
                  <a:pt x="606" y="19"/>
                  <a:pt x="614" y="15"/>
                  <a:pt x="621" y="17"/>
                </a:cubicBezTo>
                <a:cubicBezTo>
                  <a:pt x="621" y="17"/>
                  <a:pt x="621" y="17"/>
                  <a:pt x="621" y="17"/>
                </a:cubicBezTo>
                <a:cubicBezTo>
                  <a:pt x="621" y="17"/>
                  <a:pt x="621" y="17"/>
                  <a:pt x="621" y="17"/>
                </a:cubicBezTo>
                <a:cubicBezTo>
                  <a:pt x="621" y="17"/>
                  <a:pt x="621" y="17"/>
                  <a:pt x="621" y="17"/>
                </a:cubicBezTo>
                <a:cubicBezTo>
                  <a:pt x="629" y="19"/>
                  <a:pt x="633" y="26"/>
                  <a:pt x="631" y="34"/>
                </a:cubicBezTo>
                <a:cubicBezTo>
                  <a:pt x="631" y="34"/>
                  <a:pt x="631" y="34"/>
                  <a:pt x="631" y="34"/>
                </a:cubicBezTo>
                <a:cubicBezTo>
                  <a:pt x="630" y="40"/>
                  <a:pt x="624" y="44"/>
                  <a:pt x="618" y="44"/>
                </a:cubicBezTo>
                <a:cubicBezTo>
                  <a:pt x="618" y="44"/>
                  <a:pt x="618" y="44"/>
                  <a:pt x="618" y="44"/>
                </a:cubicBezTo>
                <a:cubicBezTo>
                  <a:pt x="616" y="44"/>
                  <a:pt x="615" y="44"/>
                  <a:pt x="614" y="44"/>
                </a:cubicBezTo>
                <a:close/>
                <a:moveTo>
                  <a:pt x="479" y="14"/>
                </a:moveTo>
                <a:cubicBezTo>
                  <a:pt x="479" y="6"/>
                  <a:pt x="486" y="0"/>
                  <a:pt x="493" y="0"/>
                </a:cubicBezTo>
                <a:cubicBezTo>
                  <a:pt x="493" y="0"/>
                  <a:pt x="493" y="0"/>
                  <a:pt x="493" y="0"/>
                </a:cubicBezTo>
                <a:cubicBezTo>
                  <a:pt x="501" y="0"/>
                  <a:pt x="507" y="6"/>
                  <a:pt x="507" y="14"/>
                </a:cubicBezTo>
                <a:cubicBezTo>
                  <a:pt x="507" y="14"/>
                  <a:pt x="507" y="14"/>
                  <a:pt x="507" y="14"/>
                </a:cubicBezTo>
                <a:cubicBezTo>
                  <a:pt x="507" y="22"/>
                  <a:pt x="501" y="28"/>
                  <a:pt x="493" y="28"/>
                </a:cubicBezTo>
                <a:cubicBezTo>
                  <a:pt x="493" y="28"/>
                  <a:pt x="493" y="28"/>
                  <a:pt x="493" y="28"/>
                </a:cubicBezTo>
                <a:cubicBezTo>
                  <a:pt x="486" y="28"/>
                  <a:pt x="479" y="22"/>
                  <a:pt x="47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Freeform 11" hidden="1">
            <a:extLst>
              <a:ext uri="{FF2B5EF4-FFF2-40B4-BE49-F238E27FC236}">
                <a16:creationId xmlns:a16="http://schemas.microsoft.com/office/drawing/2014/main" id="{01BA1682-C916-4264-83E2-9A679C62C5AB}"/>
              </a:ext>
            </a:extLst>
          </p:cNvPr>
          <p:cNvSpPr>
            <a:spLocks noEditPoints="1"/>
          </p:cNvSpPr>
          <p:nvPr/>
        </p:nvSpPr>
        <p:spPr bwMode="auto">
          <a:xfrm>
            <a:off x="4726450" y="2060877"/>
            <a:ext cx="2739100" cy="2736248"/>
          </a:xfrm>
          <a:custGeom>
            <a:avLst/>
            <a:gdLst>
              <a:gd name="T0" fmla="*/ 574 w 1148"/>
              <a:gd name="T1" fmla="*/ 1148 h 1148"/>
              <a:gd name="T2" fmla="*/ 588 w 1148"/>
              <a:gd name="T3" fmla="*/ 1134 h 1148"/>
              <a:gd name="T4" fmla="*/ 436 w 1148"/>
              <a:gd name="T5" fmla="*/ 1117 h 1148"/>
              <a:gd name="T6" fmla="*/ 463 w 1148"/>
              <a:gd name="T7" fmla="*/ 1123 h 1148"/>
              <a:gd name="T8" fmla="*/ 696 w 1148"/>
              <a:gd name="T9" fmla="*/ 1106 h 1148"/>
              <a:gd name="T10" fmla="*/ 702 w 1148"/>
              <a:gd name="T11" fmla="*/ 1134 h 1148"/>
              <a:gd name="T12" fmla="*/ 685 w 1148"/>
              <a:gd name="T13" fmla="*/ 1123 h 1148"/>
              <a:gd name="T14" fmla="*/ 337 w 1148"/>
              <a:gd name="T15" fmla="*/ 1066 h 1148"/>
              <a:gd name="T16" fmla="*/ 325 w 1148"/>
              <a:gd name="T17" fmla="*/ 1091 h 1148"/>
              <a:gd name="T18" fmla="*/ 830 w 1148"/>
              <a:gd name="T19" fmla="*/ 1073 h 1148"/>
              <a:gd name="T20" fmla="*/ 805 w 1148"/>
              <a:gd name="T21" fmla="*/ 1085 h 1148"/>
              <a:gd name="T22" fmla="*/ 234 w 1148"/>
              <a:gd name="T23" fmla="*/ 1001 h 1148"/>
              <a:gd name="T24" fmla="*/ 216 w 1148"/>
              <a:gd name="T25" fmla="*/ 1023 h 1148"/>
              <a:gd name="T26" fmla="*/ 934 w 1148"/>
              <a:gd name="T27" fmla="*/ 1003 h 1148"/>
              <a:gd name="T28" fmla="*/ 912 w 1148"/>
              <a:gd name="T29" fmla="*/ 1021 h 1148"/>
              <a:gd name="T30" fmla="*/ 147 w 1148"/>
              <a:gd name="T31" fmla="*/ 915 h 1148"/>
              <a:gd name="T32" fmla="*/ 125 w 1148"/>
              <a:gd name="T33" fmla="*/ 932 h 1148"/>
              <a:gd name="T34" fmla="*/ 1021 w 1148"/>
              <a:gd name="T35" fmla="*/ 912 h 1148"/>
              <a:gd name="T36" fmla="*/ 1003 w 1148"/>
              <a:gd name="T37" fmla="*/ 934 h 1148"/>
              <a:gd name="T38" fmla="*/ 82 w 1148"/>
              <a:gd name="T39" fmla="*/ 811 h 1148"/>
              <a:gd name="T40" fmla="*/ 57 w 1148"/>
              <a:gd name="T41" fmla="*/ 823 h 1148"/>
              <a:gd name="T42" fmla="*/ 1085 w 1148"/>
              <a:gd name="T43" fmla="*/ 804 h 1148"/>
              <a:gd name="T44" fmla="*/ 1073 w 1148"/>
              <a:gd name="T45" fmla="*/ 830 h 1148"/>
              <a:gd name="T46" fmla="*/ 42 w 1148"/>
              <a:gd name="T47" fmla="*/ 696 h 1148"/>
              <a:gd name="T48" fmla="*/ 14 w 1148"/>
              <a:gd name="T49" fmla="*/ 702 h 1148"/>
              <a:gd name="T50" fmla="*/ 1123 w 1148"/>
              <a:gd name="T51" fmla="*/ 685 h 1148"/>
              <a:gd name="T52" fmla="*/ 1120 w 1148"/>
              <a:gd name="T53" fmla="*/ 713 h 1148"/>
              <a:gd name="T54" fmla="*/ 14 w 1148"/>
              <a:gd name="T55" fmla="*/ 560 h 1148"/>
              <a:gd name="T56" fmla="*/ 0 w 1148"/>
              <a:gd name="T57" fmla="*/ 574 h 1148"/>
              <a:gd name="T58" fmla="*/ 1120 w 1148"/>
              <a:gd name="T59" fmla="*/ 573 h 1148"/>
              <a:gd name="T60" fmla="*/ 1148 w 1148"/>
              <a:gd name="T61" fmla="*/ 573 h 1148"/>
              <a:gd name="T62" fmla="*/ 1148 w 1148"/>
              <a:gd name="T63" fmla="*/ 574 h 1148"/>
              <a:gd name="T64" fmla="*/ 25 w 1148"/>
              <a:gd name="T65" fmla="*/ 464 h 1148"/>
              <a:gd name="T66" fmla="*/ 41 w 1148"/>
              <a:gd name="T67" fmla="*/ 453 h 1148"/>
              <a:gd name="T68" fmla="*/ 1106 w 1148"/>
              <a:gd name="T69" fmla="*/ 452 h 1148"/>
              <a:gd name="T70" fmla="*/ 1134 w 1148"/>
              <a:gd name="T71" fmla="*/ 445 h 1148"/>
              <a:gd name="T72" fmla="*/ 1106 w 1148"/>
              <a:gd name="T73" fmla="*/ 452 h 1148"/>
              <a:gd name="T74" fmla="*/ 75 w 1148"/>
              <a:gd name="T75" fmla="*/ 319 h 1148"/>
              <a:gd name="T76" fmla="*/ 63 w 1148"/>
              <a:gd name="T77" fmla="*/ 344 h 1148"/>
              <a:gd name="T78" fmla="*/ 1091 w 1148"/>
              <a:gd name="T79" fmla="*/ 324 h 1148"/>
              <a:gd name="T80" fmla="*/ 1084 w 1148"/>
              <a:gd name="T81" fmla="*/ 343 h 1148"/>
              <a:gd name="T82" fmla="*/ 125 w 1148"/>
              <a:gd name="T83" fmla="*/ 217 h 1148"/>
              <a:gd name="T84" fmla="*/ 145 w 1148"/>
              <a:gd name="T85" fmla="*/ 214 h 1148"/>
              <a:gd name="T86" fmla="*/ 127 w 1148"/>
              <a:gd name="T87" fmla="*/ 236 h 1148"/>
              <a:gd name="T88" fmla="*/ 1022 w 1148"/>
              <a:gd name="T89" fmla="*/ 215 h 1148"/>
              <a:gd name="T90" fmla="*/ 1011 w 1148"/>
              <a:gd name="T91" fmla="*/ 238 h 1148"/>
              <a:gd name="T92" fmla="*/ 216 w 1148"/>
              <a:gd name="T93" fmla="*/ 126 h 1148"/>
              <a:gd name="T94" fmla="*/ 224 w 1148"/>
              <a:gd name="T95" fmla="*/ 151 h 1148"/>
              <a:gd name="T96" fmla="*/ 912 w 1148"/>
              <a:gd name="T97" fmla="*/ 127 h 1148"/>
              <a:gd name="T98" fmla="*/ 934 w 1148"/>
              <a:gd name="T99" fmla="*/ 144 h 1148"/>
              <a:gd name="T100" fmla="*/ 318 w 1148"/>
              <a:gd name="T101" fmla="*/ 76 h 1148"/>
              <a:gd name="T102" fmla="*/ 343 w 1148"/>
              <a:gd name="T103" fmla="*/ 64 h 1148"/>
              <a:gd name="T104" fmla="*/ 330 w 1148"/>
              <a:gd name="T105" fmla="*/ 84 h 1148"/>
              <a:gd name="T106" fmla="*/ 822 w 1148"/>
              <a:gd name="T107" fmla="*/ 56 h 1148"/>
              <a:gd name="T108" fmla="*/ 816 w 1148"/>
              <a:gd name="T109" fmla="*/ 83 h 1148"/>
              <a:gd name="T110" fmla="*/ 462 w 1148"/>
              <a:gd name="T111" fmla="*/ 25 h 1148"/>
              <a:gd name="T112" fmla="*/ 449 w 1148"/>
              <a:gd name="T113" fmla="*/ 42 h 1148"/>
              <a:gd name="T114" fmla="*/ 701 w 1148"/>
              <a:gd name="T115" fmla="*/ 14 h 1148"/>
              <a:gd name="T116" fmla="*/ 712 w 1148"/>
              <a:gd name="T117" fmla="*/ 31 h 1148"/>
              <a:gd name="T118" fmla="*/ 573 w 1148"/>
              <a:gd name="T119" fmla="*/ 28 h 1148"/>
              <a:gd name="T120" fmla="*/ 573 w 1148"/>
              <a:gd name="T121" fmla="*/ 0 h 1148"/>
              <a:gd name="T122" fmla="*/ 573 w 1148"/>
              <a:gd name="T123" fmla="*/ 28 h 1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148" h="1148">
                <a:moveTo>
                  <a:pt x="574" y="1148"/>
                </a:moveTo>
                <a:cubicBezTo>
                  <a:pt x="574" y="1148"/>
                  <a:pt x="574" y="1148"/>
                  <a:pt x="574" y="1148"/>
                </a:cubicBezTo>
                <a:cubicBezTo>
                  <a:pt x="574" y="1148"/>
                  <a:pt x="574" y="1148"/>
                  <a:pt x="574" y="1148"/>
                </a:cubicBezTo>
                <a:cubicBezTo>
                  <a:pt x="574" y="1148"/>
                  <a:pt x="574" y="1148"/>
                  <a:pt x="574" y="1148"/>
                </a:cubicBezTo>
                <a:cubicBezTo>
                  <a:pt x="574" y="1148"/>
                  <a:pt x="574" y="1148"/>
                  <a:pt x="574" y="1148"/>
                </a:cubicBezTo>
                <a:close/>
                <a:moveTo>
                  <a:pt x="560" y="1134"/>
                </a:moveTo>
                <a:cubicBezTo>
                  <a:pt x="560" y="1126"/>
                  <a:pt x="566" y="1120"/>
                  <a:pt x="574" y="1120"/>
                </a:cubicBezTo>
                <a:cubicBezTo>
                  <a:pt x="574" y="1120"/>
                  <a:pt x="574" y="1120"/>
                  <a:pt x="574" y="1120"/>
                </a:cubicBezTo>
                <a:cubicBezTo>
                  <a:pt x="582" y="1120"/>
                  <a:pt x="588" y="1126"/>
                  <a:pt x="588" y="1134"/>
                </a:cubicBezTo>
                <a:cubicBezTo>
                  <a:pt x="588" y="1134"/>
                  <a:pt x="588" y="1134"/>
                  <a:pt x="588" y="1134"/>
                </a:cubicBezTo>
                <a:cubicBezTo>
                  <a:pt x="588" y="1142"/>
                  <a:pt x="582" y="1148"/>
                  <a:pt x="574" y="1148"/>
                </a:cubicBezTo>
                <a:cubicBezTo>
                  <a:pt x="574" y="1148"/>
                  <a:pt x="574" y="1148"/>
                  <a:pt x="574" y="1148"/>
                </a:cubicBezTo>
                <a:cubicBezTo>
                  <a:pt x="567" y="1148"/>
                  <a:pt x="560" y="1142"/>
                  <a:pt x="560" y="1134"/>
                </a:cubicBezTo>
                <a:close/>
                <a:moveTo>
                  <a:pt x="447" y="1134"/>
                </a:moveTo>
                <a:cubicBezTo>
                  <a:pt x="439" y="1132"/>
                  <a:pt x="434" y="1125"/>
                  <a:pt x="436" y="1117"/>
                </a:cubicBezTo>
                <a:cubicBezTo>
                  <a:pt x="436" y="1117"/>
                  <a:pt x="436" y="1117"/>
                  <a:pt x="436" y="1117"/>
                </a:cubicBezTo>
                <a:cubicBezTo>
                  <a:pt x="438" y="1109"/>
                  <a:pt x="445" y="1105"/>
                  <a:pt x="453" y="1106"/>
                </a:cubicBezTo>
                <a:cubicBezTo>
                  <a:pt x="453" y="1106"/>
                  <a:pt x="453" y="1106"/>
                  <a:pt x="453" y="1106"/>
                </a:cubicBezTo>
                <a:cubicBezTo>
                  <a:pt x="460" y="1108"/>
                  <a:pt x="465" y="1116"/>
                  <a:pt x="463" y="1123"/>
                </a:cubicBezTo>
                <a:cubicBezTo>
                  <a:pt x="463" y="1123"/>
                  <a:pt x="463" y="1123"/>
                  <a:pt x="463" y="1123"/>
                </a:cubicBezTo>
                <a:cubicBezTo>
                  <a:pt x="462" y="1130"/>
                  <a:pt x="456" y="1134"/>
                  <a:pt x="450" y="1134"/>
                </a:cubicBezTo>
                <a:cubicBezTo>
                  <a:pt x="450" y="1134"/>
                  <a:pt x="450" y="1134"/>
                  <a:pt x="450" y="1134"/>
                </a:cubicBezTo>
                <a:cubicBezTo>
                  <a:pt x="449" y="1134"/>
                  <a:pt x="448" y="1134"/>
                  <a:pt x="447" y="1134"/>
                </a:cubicBezTo>
                <a:close/>
                <a:moveTo>
                  <a:pt x="685" y="1123"/>
                </a:moveTo>
                <a:cubicBezTo>
                  <a:pt x="683" y="1116"/>
                  <a:pt x="688" y="1108"/>
                  <a:pt x="696" y="1106"/>
                </a:cubicBezTo>
                <a:cubicBezTo>
                  <a:pt x="696" y="1106"/>
                  <a:pt x="696" y="1106"/>
                  <a:pt x="696" y="1106"/>
                </a:cubicBezTo>
                <a:cubicBezTo>
                  <a:pt x="703" y="1105"/>
                  <a:pt x="711" y="1109"/>
                  <a:pt x="712" y="1117"/>
                </a:cubicBezTo>
                <a:cubicBezTo>
                  <a:pt x="712" y="1117"/>
                  <a:pt x="712" y="1117"/>
                  <a:pt x="712" y="1117"/>
                </a:cubicBezTo>
                <a:cubicBezTo>
                  <a:pt x="714" y="1124"/>
                  <a:pt x="709" y="1132"/>
                  <a:pt x="702" y="1134"/>
                </a:cubicBezTo>
                <a:cubicBezTo>
                  <a:pt x="702" y="1134"/>
                  <a:pt x="702" y="1134"/>
                  <a:pt x="702" y="1134"/>
                </a:cubicBezTo>
                <a:cubicBezTo>
                  <a:pt x="702" y="1134"/>
                  <a:pt x="702" y="1134"/>
                  <a:pt x="702" y="1134"/>
                </a:cubicBezTo>
                <a:cubicBezTo>
                  <a:pt x="702" y="1134"/>
                  <a:pt x="702" y="1134"/>
                  <a:pt x="702" y="1134"/>
                </a:cubicBezTo>
                <a:cubicBezTo>
                  <a:pt x="701" y="1134"/>
                  <a:pt x="700" y="1134"/>
                  <a:pt x="699" y="1134"/>
                </a:cubicBezTo>
                <a:cubicBezTo>
                  <a:pt x="699" y="1134"/>
                  <a:pt x="699" y="1134"/>
                  <a:pt x="699" y="1134"/>
                </a:cubicBezTo>
                <a:cubicBezTo>
                  <a:pt x="692" y="1134"/>
                  <a:pt x="687" y="1130"/>
                  <a:pt x="685" y="1123"/>
                </a:cubicBezTo>
                <a:close/>
                <a:moveTo>
                  <a:pt x="325" y="1091"/>
                </a:moveTo>
                <a:cubicBezTo>
                  <a:pt x="318" y="1088"/>
                  <a:pt x="315" y="1080"/>
                  <a:pt x="319" y="1073"/>
                </a:cubicBezTo>
                <a:cubicBezTo>
                  <a:pt x="319" y="1073"/>
                  <a:pt x="319" y="1073"/>
                  <a:pt x="319" y="1073"/>
                </a:cubicBezTo>
                <a:cubicBezTo>
                  <a:pt x="322" y="1066"/>
                  <a:pt x="330" y="1063"/>
                  <a:pt x="337" y="1066"/>
                </a:cubicBezTo>
                <a:cubicBezTo>
                  <a:pt x="337" y="1066"/>
                  <a:pt x="337" y="1066"/>
                  <a:pt x="337" y="1066"/>
                </a:cubicBezTo>
                <a:cubicBezTo>
                  <a:pt x="344" y="1070"/>
                  <a:pt x="347" y="1078"/>
                  <a:pt x="344" y="1085"/>
                </a:cubicBezTo>
                <a:cubicBezTo>
                  <a:pt x="344" y="1085"/>
                  <a:pt x="344" y="1085"/>
                  <a:pt x="344" y="1085"/>
                </a:cubicBezTo>
                <a:cubicBezTo>
                  <a:pt x="341" y="1090"/>
                  <a:pt x="336" y="1093"/>
                  <a:pt x="331" y="1093"/>
                </a:cubicBezTo>
                <a:cubicBezTo>
                  <a:pt x="331" y="1093"/>
                  <a:pt x="331" y="1093"/>
                  <a:pt x="331" y="1093"/>
                </a:cubicBezTo>
                <a:cubicBezTo>
                  <a:pt x="329" y="1093"/>
                  <a:pt x="327" y="1092"/>
                  <a:pt x="325" y="1091"/>
                </a:cubicBezTo>
                <a:close/>
                <a:moveTo>
                  <a:pt x="805" y="1085"/>
                </a:moveTo>
                <a:cubicBezTo>
                  <a:pt x="801" y="1078"/>
                  <a:pt x="804" y="1069"/>
                  <a:pt x="811" y="1066"/>
                </a:cubicBezTo>
                <a:cubicBezTo>
                  <a:pt x="811" y="1066"/>
                  <a:pt x="811" y="1066"/>
                  <a:pt x="811" y="1066"/>
                </a:cubicBezTo>
                <a:cubicBezTo>
                  <a:pt x="818" y="1063"/>
                  <a:pt x="826" y="1066"/>
                  <a:pt x="830" y="1073"/>
                </a:cubicBezTo>
                <a:cubicBezTo>
                  <a:pt x="830" y="1073"/>
                  <a:pt x="830" y="1073"/>
                  <a:pt x="830" y="1073"/>
                </a:cubicBezTo>
                <a:cubicBezTo>
                  <a:pt x="833" y="1079"/>
                  <a:pt x="830" y="1088"/>
                  <a:pt x="823" y="1091"/>
                </a:cubicBezTo>
                <a:cubicBezTo>
                  <a:pt x="823" y="1091"/>
                  <a:pt x="823" y="1091"/>
                  <a:pt x="823" y="1091"/>
                </a:cubicBezTo>
                <a:cubicBezTo>
                  <a:pt x="821" y="1092"/>
                  <a:pt x="819" y="1093"/>
                  <a:pt x="817" y="1093"/>
                </a:cubicBezTo>
                <a:cubicBezTo>
                  <a:pt x="817" y="1093"/>
                  <a:pt x="817" y="1093"/>
                  <a:pt x="817" y="1093"/>
                </a:cubicBezTo>
                <a:cubicBezTo>
                  <a:pt x="812" y="1093"/>
                  <a:pt x="807" y="1090"/>
                  <a:pt x="805" y="1085"/>
                </a:cubicBezTo>
                <a:close/>
                <a:moveTo>
                  <a:pt x="216" y="1023"/>
                </a:moveTo>
                <a:cubicBezTo>
                  <a:pt x="210" y="1018"/>
                  <a:pt x="209" y="1009"/>
                  <a:pt x="214" y="1003"/>
                </a:cubicBezTo>
                <a:cubicBezTo>
                  <a:pt x="214" y="1003"/>
                  <a:pt x="214" y="1003"/>
                  <a:pt x="214" y="1003"/>
                </a:cubicBezTo>
                <a:cubicBezTo>
                  <a:pt x="219" y="997"/>
                  <a:pt x="228" y="996"/>
                  <a:pt x="234" y="1001"/>
                </a:cubicBezTo>
                <a:cubicBezTo>
                  <a:pt x="234" y="1001"/>
                  <a:pt x="234" y="1001"/>
                  <a:pt x="234" y="1001"/>
                </a:cubicBezTo>
                <a:cubicBezTo>
                  <a:pt x="240" y="1006"/>
                  <a:pt x="241" y="1015"/>
                  <a:pt x="236" y="1021"/>
                </a:cubicBezTo>
                <a:cubicBezTo>
                  <a:pt x="236" y="1021"/>
                  <a:pt x="236" y="1021"/>
                  <a:pt x="236" y="1021"/>
                </a:cubicBezTo>
                <a:cubicBezTo>
                  <a:pt x="233" y="1024"/>
                  <a:pt x="229" y="1026"/>
                  <a:pt x="225" y="1026"/>
                </a:cubicBezTo>
                <a:cubicBezTo>
                  <a:pt x="225" y="1026"/>
                  <a:pt x="225" y="1026"/>
                  <a:pt x="225" y="1026"/>
                </a:cubicBezTo>
                <a:cubicBezTo>
                  <a:pt x="222" y="1026"/>
                  <a:pt x="219" y="1025"/>
                  <a:pt x="216" y="1023"/>
                </a:cubicBezTo>
                <a:close/>
                <a:moveTo>
                  <a:pt x="912" y="1021"/>
                </a:moveTo>
                <a:cubicBezTo>
                  <a:pt x="907" y="1014"/>
                  <a:pt x="908" y="1006"/>
                  <a:pt x="914" y="1001"/>
                </a:cubicBezTo>
                <a:cubicBezTo>
                  <a:pt x="914" y="1001"/>
                  <a:pt x="914" y="1001"/>
                  <a:pt x="914" y="1001"/>
                </a:cubicBezTo>
                <a:cubicBezTo>
                  <a:pt x="921" y="996"/>
                  <a:pt x="929" y="997"/>
                  <a:pt x="934" y="1003"/>
                </a:cubicBezTo>
                <a:cubicBezTo>
                  <a:pt x="934" y="1003"/>
                  <a:pt x="934" y="1003"/>
                  <a:pt x="934" y="1003"/>
                </a:cubicBezTo>
                <a:cubicBezTo>
                  <a:pt x="939" y="1009"/>
                  <a:pt x="938" y="1018"/>
                  <a:pt x="932" y="1023"/>
                </a:cubicBezTo>
                <a:cubicBezTo>
                  <a:pt x="932" y="1023"/>
                  <a:pt x="932" y="1023"/>
                  <a:pt x="932" y="1023"/>
                </a:cubicBezTo>
                <a:cubicBezTo>
                  <a:pt x="929" y="1025"/>
                  <a:pt x="926" y="1026"/>
                  <a:pt x="923" y="1026"/>
                </a:cubicBezTo>
                <a:cubicBezTo>
                  <a:pt x="923" y="1026"/>
                  <a:pt x="923" y="1026"/>
                  <a:pt x="923" y="1026"/>
                </a:cubicBezTo>
                <a:cubicBezTo>
                  <a:pt x="919" y="1026"/>
                  <a:pt x="915" y="1024"/>
                  <a:pt x="912" y="1021"/>
                </a:cubicBezTo>
                <a:close/>
                <a:moveTo>
                  <a:pt x="125" y="932"/>
                </a:moveTo>
                <a:cubicBezTo>
                  <a:pt x="121" y="926"/>
                  <a:pt x="122" y="917"/>
                  <a:pt x="128" y="912"/>
                </a:cubicBezTo>
                <a:cubicBezTo>
                  <a:pt x="128" y="912"/>
                  <a:pt x="128" y="912"/>
                  <a:pt x="128" y="912"/>
                </a:cubicBezTo>
                <a:cubicBezTo>
                  <a:pt x="134" y="908"/>
                  <a:pt x="142" y="909"/>
                  <a:pt x="147" y="915"/>
                </a:cubicBezTo>
                <a:cubicBezTo>
                  <a:pt x="147" y="915"/>
                  <a:pt x="147" y="915"/>
                  <a:pt x="147" y="915"/>
                </a:cubicBezTo>
                <a:cubicBezTo>
                  <a:pt x="152" y="921"/>
                  <a:pt x="151" y="930"/>
                  <a:pt x="145" y="934"/>
                </a:cubicBezTo>
                <a:cubicBezTo>
                  <a:pt x="145" y="934"/>
                  <a:pt x="145" y="934"/>
                  <a:pt x="145" y="934"/>
                </a:cubicBezTo>
                <a:cubicBezTo>
                  <a:pt x="143" y="936"/>
                  <a:pt x="139" y="937"/>
                  <a:pt x="136" y="937"/>
                </a:cubicBezTo>
                <a:cubicBezTo>
                  <a:pt x="136" y="937"/>
                  <a:pt x="136" y="937"/>
                  <a:pt x="136" y="937"/>
                </a:cubicBezTo>
                <a:cubicBezTo>
                  <a:pt x="132" y="937"/>
                  <a:pt x="128" y="936"/>
                  <a:pt x="125" y="932"/>
                </a:cubicBezTo>
                <a:close/>
                <a:moveTo>
                  <a:pt x="1003" y="934"/>
                </a:moveTo>
                <a:cubicBezTo>
                  <a:pt x="997" y="929"/>
                  <a:pt x="996" y="920"/>
                  <a:pt x="1001" y="914"/>
                </a:cubicBezTo>
                <a:cubicBezTo>
                  <a:pt x="1001" y="914"/>
                  <a:pt x="1001" y="914"/>
                  <a:pt x="1001" y="914"/>
                </a:cubicBezTo>
                <a:cubicBezTo>
                  <a:pt x="1006" y="908"/>
                  <a:pt x="1015" y="907"/>
                  <a:pt x="1021" y="912"/>
                </a:cubicBezTo>
                <a:cubicBezTo>
                  <a:pt x="1021" y="912"/>
                  <a:pt x="1021" y="912"/>
                  <a:pt x="1021" y="912"/>
                </a:cubicBezTo>
                <a:cubicBezTo>
                  <a:pt x="1027" y="917"/>
                  <a:pt x="1028" y="926"/>
                  <a:pt x="1023" y="932"/>
                </a:cubicBezTo>
                <a:cubicBezTo>
                  <a:pt x="1023" y="932"/>
                  <a:pt x="1023" y="932"/>
                  <a:pt x="1023" y="932"/>
                </a:cubicBezTo>
                <a:cubicBezTo>
                  <a:pt x="1020" y="935"/>
                  <a:pt x="1016" y="937"/>
                  <a:pt x="1012" y="937"/>
                </a:cubicBezTo>
                <a:cubicBezTo>
                  <a:pt x="1012" y="937"/>
                  <a:pt x="1012" y="937"/>
                  <a:pt x="1012" y="937"/>
                </a:cubicBezTo>
                <a:cubicBezTo>
                  <a:pt x="1009" y="937"/>
                  <a:pt x="1006" y="936"/>
                  <a:pt x="1003" y="934"/>
                </a:cubicBezTo>
                <a:close/>
                <a:moveTo>
                  <a:pt x="57" y="823"/>
                </a:moveTo>
                <a:cubicBezTo>
                  <a:pt x="54" y="817"/>
                  <a:pt x="56" y="808"/>
                  <a:pt x="63" y="805"/>
                </a:cubicBezTo>
                <a:cubicBezTo>
                  <a:pt x="63" y="805"/>
                  <a:pt x="63" y="805"/>
                  <a:pt x="63" y="805"/>
                </a:cubicBezTo>
                <a:cubicBezTo>
                  <a:pt x="70" y="801"/>
                  <a:pt x="79" y="804"/>
                  <a:pt x="82" y="811"/>
                </a:cubicBezTo>
                <a:cubicBezTo>
                  <a:pt x="82" y="811"/>
                  <a:pt x="82" y="811"/>
                  <a:pt x="82" y="811"/>
                </a:cubicBezTo>
                <a:cubicBezTo>
                  <a:pt x="85" y="818"/>
                  <a:pt x="83" y="827"/>
                  <a:pt x="76" y="830"/>
                </a:cubicBezTo>
                <a:cubicBezTo>
                  <a:pt x="76" y="830"/>
                  <a:pt x="76" y="830"/>
                  <a:pt x="76" y="830"/>
                </a:cubicBezTo>
                <a:cubicBezTo>
                  <a:pt x="74" y="831"/>
                  <a:pt x="72" y="831"/>
                  <a:pt x="70" y="831"/>
                </a:cubicBezTo>
                <a:cubicBezTo>
                  <a:pt x="70" y="831"/>
                  <a:pt x="70" y="831"/>
                  <a:pt x="70" y="831"/>
                </a:cubicBezTo>
                <a:cubicBezTo>
                  <a:pt x="64" y="831"/>
                  <a:pt x="59" y="828"/>
                  <a:pt x="57" y="823"/>
                </a:cubicBezTo>
                <a:close/>
                <a:moveTo>
                  <a:pt x="1073" y="830"/>
                </a:moveTo>
                <a:cubicBezTo>
                  <a:pt x="1066" y="826"/>
                  <a:pt x="1063" y="818"/>
                  <a:pt x="1066" y="811"/>
                </a:cubicBezTo>
                <a:cubicBezTo>
                  <a:pt x="1066" y="811"/>
                  <a:pt x="1066" y="811"/>
                  <a:pt x="1066" y="811"/>
                </a:cubicBezTo>
                <a:cubicBezTo>
                  <a:pt x="1069" y="804"/>
                  <a:pt x="1078" y="801"/>
                  <a:pt x="1085" y="804"/>
                </a:cubicBezTo>
                <a:cubicBezTo>
                  <a:pt x="1085" y="804"/>
                  <a:pt x="1085" y="804"/>
                  <a:pt x="1085" y="804"/>
                </a:cubicBezTo>
                <a:cubicBezTo>
                  <a:pt x="1092" y="808"/>
                  <a:pt x="1095" y="816"/>
                  <a:pt x="1091" y="823"/>
                </a:cubicBezTo>
                <a:cubicBezTo>
                  <a:pt x="1091" y="823"/>
                  <a:pt x="1091" y="823"/>
                  <a:pt x="1091" y="823"/>
                </a:cubicBezTo>
                <a:cubicBezTo>
                  <a:pt x="1089" y="828"/>
                  <a:pt x="1084" y="831"/>
                  <a:pt x="1079" y="831"/>
                </a:cubicBezTo>
                <a:cubicBezTo>
                  <a:pt x="1079" y="831"/>
                  <a:pt x="1079" y="831"/>
                  <a:pt x="1079" y="831"/>
                </a:cubicBezTo>
                <a:cubicBezTo>
                  <a:pt x="1077" y="831"/>
                  <a:pt x="1075" y="831"/>
                  <a:pt x="1073" y="830"/>
                </a:cubicBezTo>
                <a:close/>
                <a:moveTo>
                  <a:pt x="14" y="702"/>
                </a:moveTo>
                <a:cubicBezTo>
                  <a:pt x="13" y="695"/>
                  <a:pt x="17" y="687"/>
                  <a:pt x="25" y="685"/>
                </a:cubicBezTo>
                <a:cubicBezTo>
                  <a:pt x="25" y="685"/>
                  <a:pt x="25" y="685"/>
                  <a:pt x="25" y="685"/>
                </a:cubicBezTo>
                <a:cubicBezTo>
                  <a:pt x="32" y="684"/>
                  <a:pt x="40" y="688"/>
                  <a:pt x="42" y="696"/>
                </a:cubicBezTo>
                <a:cubicBezTo>
                  <a:pt x="42" y="696"/>
                  <a:pt x="42" y="696"/>
                  <a:pt x="42" y="696"/>
                </a:cubicBezTo>
                <a:cubicBezTo>
                  <a:pt x="43" y="703"/>
                  <a:pt x="39" y="711"/>
                  <a:pt x="31" y="713"/>
                </a:cubicBezTo>
                <a:cubicBezTo>
                  <a:pt x="31" y="713"/>
                  <a:pt x="31" y="713"/>
                  <a:pt x="31" y="713"/>
                </a:cubicBezTo>
                <a:cubicBezTo>
                  <a:pt x="30" y="713"/>
                  <a:pt x="29" y="713"/>
                  <a:pt x="28" y="713"/>
                </a:cubicBezTo>
                <a:cubicBezTo>
                  <a:pt x="28" y="713"/>
                  <a:pt x="28" y="713"/>
                  <a:pt x="28" y="713"/>
                </a:cubicBezTo>
                <a:cubicBezTo>
                  <a:pt x="22" y="713"/>
                  <a:pt x="16" y="709"/>
                  <a:pt x="14" y="702"/>
                </a:cubicBezTo>
                <a:close/>
                <a:moveTo>
                  <a:pt x="1117" y="712"/>
                </a:moveTo>
                <a:cubicBezTo>
                  <a:pt x="1109" y="711"/>
                  <a:pt x="1105" y="703"/>
                  <a:pt x="1106" y="695"/>
                </a:cubicBezTo>
                <a:cubicBezTo>
                  <a:pt x="1106" y="695"/>
                  <a:pt x="1106" y="695"/>
                  <a:pt x="1106" y="695"/>
                </a:cubicBezTo>
                <a:cubicBezTo>
                  <a:pt x="1108" y="688"/>
                  <a:pt x="1116" y="683"/>
                  <a:pt x="1123" y="685"/>
                </a:cubicBezTo>
                <a:cubicBezTo>
                  <a:pt x="1123" y="685"/>
                  <a:pt x="1123" y="685"/>
                  <a:pt x="1123" y="685"/>
                </a:cubicBezTo>
                <a:cubicBezTo>
                  <a:pt x="1131" y="687"/>
                  <a:pt x="1135" y="694"/>
                  <a:pt x="1134" y="702"/>
                </a:cubicBezTo>
                <a:cubicBezTo>
                  <a:pt x="1134" y="702"/>
                  <a:pt x="1134" y="702"/>
                  <a:pt x="1134" y="702"/>
                </a:cubicBezTo>
                <a:cubicBezTo>
                  <a:pt x="1134" y="702"/>
                  <a:pt x="1134" y="702"/>
                  <a:pt x="1134" y="702"/>
                </a:cubicBezTo>
                <a:cubicBezTo>
                  <a:pt x="1134" y="702"/>
                  <a:pt x="1134" y="702"/>
                  <a:pt x="1134" y="702"/>
                </a:cubicBezTo>
                <a:cubicBezTo>
                  <a:pt x="1132" y="708"/>
                  <a:pt x="1126" y="713"/>
                  <a:pt x="1120" y="713"/>
                </a:cubicBezTo>
                <a:cubicBezTo>
                  <a:pt x="1120" y="713"/>
                  <a:pt x="1120" y="713"/>
                  <a:pt x="1120" y="713"/>
                </a:cubicBezTo>
                <a:cubicBezTo>
                  <a:pt x="1119" y="713"/>
                  <a:pt x="1118" y="712"/>
                  <a:pt x="1117" y="712"/>
                </a:cubicBezTo>
                <a:close/>
                <a:moveTo>
                  <a:pt x="0" y="574"/>
                </a:moveTo>
                <a:cubicBezTo>
                  <a:pt x="0" y="567"/>
                  <a:pt x="6" y="560"/>
                  <a:pt x="14" y="560"/>
                </a:cubicBezTo>
                <a:cubicBezTo>
                  <a:pt x="14" y="560"/>
                  <a:pt x="14" y="560"/>
                  <a:pt x="14" y="560"/>
                </a:cubicBezTo>
                <a:cubicBezTo>
                  <a:pt x="22" y="560"/>
                  <a:pt x="28" y="567"/>
                  <a:pt x="28" y="574"/>
                </a:cubicBezTo>
                <a:cubicBezTo>
                  <a:pt x="28" y="574"/>
                  <a:pt x="28" y="574"/>
                  <a:pt x="28" y="574"/>
                </a:cubicBezTo>
                <a:cubicBezTo>
                  <a:pt x="28" y="582"/>
                  <a:pt x="22" y="588"/>
                  <a:pt x="14" y="588"/>
                </a:cubicBezTo>
                <a:cubicBezTo>
                  <a:pt x="14" y="588"/>
                  <a:pt x="14" y="588"/>
                  <a:pt x="14" y="588"/>
                </a:cubicBezTo>
                <a:cubicBezTo>
                  <a:pt x="6" y="588"/>
                  <a:pt x="0" y="582"/>
                  <a:pt x="0" y="574"/>
                </a:cubicBezTo>
                <a:close/>
                <a:moveTo>
                  <a:pt x="1120" y="574"/>
                </a:moveTo>
                <a:cubicBezTo>
                  <a:pt x="1120" y="574"/>
                  <a:pt x="1120" y="574"/>
                  <a:pt x="1120" y="574"/>
                </a:cubicBezTo>
                <a:cubicBezTo>
                  <a:pt x="1120" y="574"/>
                  <a:pt x="1120" y="574"/>
                  <a:pt x="1120" y="574"/>
                </a:cubicBezTo>
                <a:cubicBezTo>
                  <a:pt x="1120" y="574"/>
                  <a:pt x="1120" y="574"/>
                  <a:pt x="1120" y="574"/>
                </a:cubicBezTo>
                <a:cubicBezTo>
                  <a:pt x="1120" y="573"/>
                  <a:pt x="1120" y="573"/>
                  <a:pt x="1120" y="573"/>
                </a:cubicBezTo>
                <a:cubicBezTo>
                  <a:pt x="1120" y="573"/>
                  <a:pt x="1120" y="573"/>
                  <a:pt x="1120" y="573"/>
                </a:cubicBezTo>
                <a:cubicBezTo>
                  <a:pt x="1120" y="565"/>
                  <a:pt x="1126" y="559"/>
                  <a:pt x="1134" y="559"/>
                </a:cubicBezTo>
                <a:cubicBezTo>
                  <a:pt x="1134" y="559"/>
                  <a:pt x="1134" y="559"/>
                  <a:pt x="1134" y="559"/>
                </a:cubicBezTo>
                <a:cubicBezTo>
                  <a:pt x="1142" y="559"/>
                  <a:pt x="1148" y="565"/>
                  <a:pt x="1148" y="573"/>
                </a:cubicBezTo>
                <a:cubicBezTo>
                  <a:pt x="1148" y="573"/>
                  <a:pt x="1148" y="573"/>
                  <a:pt x="1148" y="573"/>
                </a:cubicBezTo>
                <a:cubicBezTo>
                  <a:pt x="1148" y="573"/>
                  <a:pt x="1148" y="573"/>
                  <a:pt x="1148" y="574"/>
                </a:cubicBezTo>
                <a:cubicBezTo>
                  <a:pt x="1148" y="574"/>
                  <a:pt x="1148" y="574"/>
                  <a:pt x="1148" y="574"/>
                </a:cubicBezTo>
                <a:cubicBezTo>
                  <a:pt x="1148" y="574"/>
                  <a:pt x="1148" y="574"/>
                  <a:pt x="1148" y="574"/>
                </a:cubicBezTo>
                <a:cubicBezTo>
                  <a:pt x="1148" y="574"/>
                  <a:pt x="1148" y="574"/>
                  <a:pt x="1148" y="574"/>
                </a:cubicBezTo>
                <a:cubicBezTo>
                  <a:pt x="1148" y="574"/>
                  <a:pt x="1148" y="574"/>
                  <a:pt x="1148" y="574"/>
                </a:cubicBezTo>
                <a:cubicBezTo>
                  <a:pt x="1148" y="574"/>
                  <a:pt x="1148" y="574"/>
                  <a:pt x="1148" y="574"/>
                </a:cubicBezTo>
                <a:cubicBezTo>
                  <a:pt x="1148" y="582"/>
                  <a:pt x="1142" y="588"/>
                  <a:pt x="1134" y="588"/>
                </a:cubicBezTo>
                <a:cubicBezTo>
                  <a:pt x="1134" y="588"/>
                  <a:pt x="1134" y="588"/>
                  <a:pt x="1134" y="588"/>
                </a:cubicBezTo>
                <a:cubicBezTo>
                  <a:pt x="1126" y="588"/>
                  <a:pt x="1120" y="582"/>
                  <a:pt x="1120" y="574"/>
                </a:cubicBezTo>
                <a:close/>
                <a:moveTo>
                  <a:pt x="25" y="464"/>
                </a:moveTo>
                <a:cubicBezTo>
                  <a:pt x="17" y="462"/>
                  <a:pt x="12" y="454"/>
                  <a:pt x="14" y="447"/>
                </a:cubicBezTo>
                <a:cubicBezTo>
                  <a:pt x="14" y="447"/>
                  <a:pt x="14" y="447"/>
                  <a:pt x="14" y="447"/>
                </a:cubicBezTo>
                <a:cubicBezTo>
                  <a:pt x="16" y="439"/>
                  <a:pt x="23" y="435"/>
                  <a:pt x="31" y="436"/>
                </a:cubicBezTo>
                <a:cubicBezTo>
                  <a:pt x="31" y="436"/>
                  <a:pt x="31" y="436"/>
                  <a:pt x="31" y="436"/>
                </a:cubicBezTo>
                <a:cubicBezTo>
                  <a:pt x="38" y="438"/>
                  <a:pt x="43" y="445"/>
                  <a:pt x="41" y="453"/>
                </a:cubicBezTo>
                <a:cubicBezTo>
                  <a:pt x="41" y="453"/>
                  <a:pt x="41" y="453"/>
                  <a:pt x="41" y="453"/>
                </a:cubicBezTo>
                <a:cubicBezTo>
                  <a:pt x="40" y="459"/>
                  <a:pt x="34" y="464"/>
                  <a:pt x="28" y="464"/>
                </a:cubicBezTo>
                <a:cubicBezTo>
                  <a:pt x="28" y="464"/>
                  <a:pt x="28" y="464"/>
                  <a:pt x="28" y="464"/>
                </a:cubicBezTo>
                <a:cubicBezTo>
                  <a:pt x="27" y="464"/>
                  <a:pt x="26" y="464"/>
                  <a:pt x="25" y="464"/>
                </a:cubicBezTo>
                <a:close/>
                <a:moveTo>
                  <a:pt x="1106" y="452"/>
                </a:moveTo>
                <a:cubicBezTo>
                  <a:pt x="1106" y="452"/>
                  <a:pt x="1106" y="452"/>
                  <a:pt x="1106" y="452"/>
                </a:cubicBezTo>
                <a:cubicBezTo>
                  <a:pt x="1104" y="444"/>
                  <a:pt x="1109" y="437"/>
                  <a:pt x="1117" y="435"/>
                </a:cubicBezTo>
                <a:cubicBezTo>
                  <a:pt x="1117" y="435"/>
                  <a:pt x="1117" y="435"/>
                  <a:pt x="1117" y="435"/>
                </a:cubicBezTo>
                <a:cubicBezTo>
                  <a:pt x="1124" y="433"/>
                  <a:pt x="1132" y="438"/>
                  <a:pt x="1134" y="445"/>
                </a:cubicBezTo>
                <a:cubicBezTo>
                  <a:pt x="1134" y="445"/>
                  <a:pt x="1134" y="445"/>
                  <a:pt x="1134" y="445"/>
                </a:cubicBezTo>
                <a:cubicBezTo>
                  <a:pt x="1135" y="453"/>
                  <a:pt x="1131" y="460"/>
                  <a:pt x="1123" y="462"/>
                </a:cubicBezTo>
                <a:cubicBezTo>
                  <a:pt x="1123" y="462"/>
                  <a:pt x="1123" y="462"/>
                  <a:pt x="1123" y="462"/>
                </a:cubicBezTo>
                <a:cubicBezTo>
                  <a:pt x="1122" y="462"/>
                  <a:pt x="1121" y="462"/>
                  <a:pt x="1120" y="462"/>
                </a:cubicBezTo>
                <a:cubicBezTo>
                  <a:pt x="1120" y="462"/>
                  <a:pt x="1120" y="462"/>
                  <a:pt x="1120" y="462"/>
                </a:cubicBezTo>
                <a:cubicBezTo>
                  <a:pt x="1113" y="462"/>
                  <a:pt x="1108" y="458"/>
                  <a:pt x="1106" y="452"/>
                </a:cubicBezTo>
                <a:close/>
                <a:moveTo>
                  <a:pt x="63" y="344"/>
                </a:moveTo>
                <a:cubicBezTo>
                  <a:pt x="56" y="341"/>
                  <a:pt x="53" y="332"/>
                  <a:pt x="56" y="325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60" y="318"/>
                  <a:pt x="68" y="315"/>
                  <a:pt x="75" y="319"/>
                </a:cubicBezTo>
                <a:cubicBezTo>
                  <a:pt x="75" y="319"/>
                  <a:pt x="75" y="319"/>
                  <a:pt x="75" y="319"/>
                </a:cubicBezTo>
                <a:cubicBezTo>
                  <a:pt x="82" y="322"/>
                  <a:pt x="85" y="331"/>
                  <a:pt x="82" y="338"/>
                </a:cubicBezTo>
                <a:cubicBezTo>
                  <a:pt x="82" y="338"/>
                  <a:pt x="82" y="338"/>
                  <a:pt x="82" y="338"/>
                </a:cubicBezTo>
                <a:cubicBezTo>
                  <a:pt x="79" y="343"/>
                  <a:pt x="74" y="345"/>
                  <a:pt x="69" y="345"/>
                </a:cubicBezTo>
                <a:cubicBezTo>
                  <a:pt x="69" y="345"/>
                  <a:pt x="69" y="345"/>
                  <a:pt x="69" y="345"/>
                </a:cubicBezTo>
                <a:cubicBezTo>
                  <a:pt x="67" y="345"/>
                  <a:pt x="65" y="345"/>
                  <a:pt x="63" y="344"/>
                </a:cubicBezTo>
                <a:close/>
                <a:moveTo>
                  <a:pt x="1066" y="336"/>
                </a:moveTo>
                <a:cubicBezTo>
                  <a:pt x="1066" y="336"/>
                  <a:pt x="1066" y="336"/>
                  <a:pt x="1066" y="336"/>
                </a:cubicBezTo>
                <a:cubicBezTo>
                  <a:pt x="1062" y="329"/>
                  <a:pt x="1065" y="321"/>
                  <a:pt x="1072" y="318"/>
                </a:cubicBezTo>
                <a:cubicBezTo>
                  <a:pt x="1072" y="318"/>
                  <a:pt x="1072" y="318"/>
                  <a:pt x="1072" y="318"/>
                </a:cubicBezTo>
                <a:cubicBezTo>
                  <a:pt x="1079" y="314"/>
                  <a:pt x="1088" y="317"/>
                  <a:pt x="1091" y="324"/>
                </a:cubicBezTo>
                <a:cubicBezTo>
                  <a:pt x="1091" y="324"/>
                  <a:pt x="1091" y="324"/>
                  <a:pt x="1091" y="324"/>
                </a:cubicBezTo>
                <a:cubicBezTo>
                  <a:pt x="1091" y="324"/>
                  <a:pt x="1091" y="324"/>
                  <a:pt x="1091" y="324"/>
                </a:cubicBezTo>
                <a:cubicBezTo>
                  <a:pt x="1091" y="324"/>
                  <a:pt x="1091" y="324"/>
                  <a:pt x="1091" y="324"/>
                </a:cubicBezTo>
                <a:cubicBezTo>
                  <a:pt x="1094" y="331"/>
                  <a:pt x="1091" y="339"/>
                  <a:pt x="1084" y="343"/>
                </a:cubicBezTo>
                <a:cubicBezTo>
                  <a:pt x="1084" y="343"/>
                  <a:pt x="1084" y="343"/>
                  <a:pt x="1084" y="343"/>
                </a:cubicBezTo>
                <a:cubicBezTo>
                  <a:pt x="1082" y="344"/>
                  <a:pt x="1080" y="344"/>
                  <a:pt x="1078" y="344"/>
                </a:cubicBezTo>
                <a:cubicBezTo>
                  <a:pt x="1078" y="344"/>
                  <a:pt x="1078" y="344"/>
                  <a:pt x="1078" y="344"/>
                </a:cubicBezTo>
                <a:cubicBezTo>
                  <a:pt x="1073" y="344"/>
                  <a:pt x="1068" y="341"/>
                  <a:pt x="1066" y="336"/>
                </a:cubicBezTo>
                <a:close/>
                <a:moveTo>
                  <a:pt x="127" y="236"/>
                </a:moveTo>
                <a:cubicBezTo>
                  <a:pt x="121" y="231"/>
                  <a:pt x="120" y="223"/>
                  <a:pt x="125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25" y="217"/>
                  <a:pt x="125" y="217"/>
                  <a:pt x="125" y="217"/>
                </a:cubicBezTo>
                <a:cubicBezTo>
                  <a:pt x="130" y="210"/>
                  <a:pt x="138" y="209"/>
                  <a:pt x="145" y="214"/>
                </a:cubicBezTo>
                <a:cubicBezTo>
                  <a:pt x="145" y="214"/>
                  <a:pt x="145" y="214"/>
                  <a:pt x="145" y="214"/>
                </a:cubicBezTo>
                <a:cubicBezTo>
                  <a:pt x="151" y="219"/>
                  <a:pt x="152" y="228"/>
                  <a:pt x="147" y="234"/>
                </a:cubicBezTo>
                <a:cubicBezTo>
                  <a:pt x="147" y="234"/>
                  <a:pt x="147" y="234"/>
                  <a:pt x="147" y="234"/>
                </a:cubicBezTo>
                <a:cubicBezTo>
                  <a:pt x="144" y="237"/>
                  <a:pt x="140" y="239"/>
                  <a:pt x="136" y="239"/>
                </a:cubicBezTo>
                <a:cubicBezTo>
                  <a:pt x="136" y="239"/>
                  <a:pt x="136" y="239"/>
                  <a:pt x="136" y="239"/>
                </a:cubicBezTo>
                <a:cubicBezTo>
                  <a:pt x="133" y="239"/>
                  <a:pt x="130" y="238"/>
                  <a:pt x="127" y="236"/>
                </a:cubicBezTo>
                <a:close/>
                <a:moveTo>
                  <a:pt x="1000" y="233"/>
                </a:moveTo>
                <a:cubicBezTo>
                  <a:pt x="996" y="227"/>
                  <a:pt x="997" y="218"/>
                  <a:pt x="1003" y="213"/>
                </a:cubicBezTo>
                <a:cubicBezTo>
                  <a:pt x="1003" y="213"/>
                  <a:pt x="1003" y="213"/>
                  <a:pt x="1003" y="213"/>
                </a:cubicBezTo>
                <a:cubicBezTo>
                  <a:pt x="1009" y="208"/>
                  <a:pt x="1017" y="209"/>
                  <a:pt x="1022" y="215"/>
                </a:cubicBezTo>
                <a:cubicBezTo>
                  <a:pt x="1022" y="215"/>
                  <a:pt x="1022" y="215"/>
                  <a:pt x="1022" y="215"/>
                </a:cubicBezTo>
                <a:cubicBezTo>
                  <a:pt x="1022" y="215"/>
                  <a:pt x="1022" y="215"/>
                  <a:pt x="1022" y="215"/>
                </a:cubicBezTo>
                <a:cubicBezTo>
                  <a:pt x="1022" y="215"/>
                  <a:pt x="1022" y="215"/>
                  <a:pt x="1022" y="215"/>
                </a:cubicBezTo>
                <a:cubicBezTo>
                  <a:pt x="1027" y="221"/>
                  <a:pt x="1026" y="230"/>
                  <a:pt x="1020" y="235"/>
                </a:cubicBezTo>
                <a:cubicBezTo>
                  <a:pt x="1020" y="235"/>
                  <a:pt x="1020" y="235"/>
                  <a:pt x="1020" y="235"/>
                </a:cubicBezTo>
                <a:cubicBezTo>
                  <a:pt x="1018" y="237"/>
                  <a:pt x="1014" y="238"/>
                  <a:pt x="1011" y="238"/>
                </a:cubicBezTo>
                <a:cubicBezTo>
                  <a:pt x="1011" y="238"/>
                  <a:pt x="1011" y="238"/>
                  <a:pt x="1011" y="238"/>
                </a:cubicBezTo>
                <a:cubicBezTo>
                  <a:pt x="1007" y="238"/>
                  <a:pt x="1003" y="236"/>
                  <a:pt x="1000" y="233"/>
                </a:cubicBezTo>
                <a:close/>
                <a:moveTo>
                  <a:pt x="213" y="145"/>
                </a:moveTo>
                <a:cubicBezTo>
                  <a:pt x="209" y="139"/>
                  <a:pt x="210" y="130"/>
                  <a:pt x="216" y="126"/>
                </a:cubicBezTo>
                <a:cubicBezTo>
                  <a:pt x="216" y="126"/>
                  <a:pt x="216" y="126"/>
                  <a:pt x="216" y="126"/>
                </a:cubicBezTo>
                <a:cubicBezTo>
                  <a:pt x="222" y="121"/>
                  <a:pt x="230" y="122"/>
                  <a:pt x="235" y="128"/>
                </a:cubicBezTo>
                <a:cubicBezTo>
                  <a:pt x="235" y="128"/>
                  <a:pt x="235" y="128"/>
                  <a:pt x="235" y="128"/>
                </a:cubicBezTo>
                <a:cubicBezTo>
                  <a:pt x="240" y="134"/>
                  <a:pt x="239" y="143"/>
                  <a:pt x="233" y="147"/>
                </a:cubicBezTo>
                <a:cubicBezTo>
                  <a:pt x="233" y="147"/>
                  <a:pt x="233" y="147"/>
                  <a:pt x="233" y="147"/>
                </a:cubicBezTo>
                <a:cubicBezTo>
                  <a:pt x="231" y="150"/>
                  <a:pt x="227" y="151"/>
                  <a:pt x="224" y="151"/>
                </a:cubicBezTo>
                <a:cubicBezTo>
                  <a:pt x="224" y="151"/>
                  <a:pt x="224" y="151"/>
                  <a:pt x="224" y="151"/>
                </a:cubicBezTo>
                <a:cubicBezTo>
                  <a:pt x="220" y="151"/>
                  <a:pt x="216" y="149"/>
                  <a:pt x="213" y="145"/>
                </a:cubicBezTo>
                <a:close/>
                <a:moveTo>
                  <a:pt x="914" y="147"/>
                </a:moveTo>
                <a:cubicBezTo>
                  <a:pt x="908" y="142"/>
                  <a:pt x="907" y="133"/>
                  <a:pt x="912" y="127"/>
                </a:cubicBezTo>
                <a:cubicBezTo>
                  <a:pt x="912" y="127"/>
                  <a:pt x="912" y="127"/>
                  <a:pt x="912" y="127"/>
                </a:cubicBezTo>
                <a:cubicBezTo>
                  <a:pt x="916" y="121"/>
                  <a:pt x="925" y="120"/>
                  <a:pt x="931" y="125"/>
                </a:cubicBezTo>
                <a:cubicBezTo>
                  <a:pt x="931" y="125"/>
                  <a:pt x="931" y="125"/>
                  <a:pt x="931" y="125"/>
                </a:cubicBezTo>
                <a:cubicBezTo>
                  <a:pt x="931" y="125"/>
                  <a:pt x="931" y="125"/>
                  <a:pt x="931" y="125"/>
                </a:cubicBezTo>
                <a:cubicBezTo>
                  <a:pt x="931" y="125"/>
                  <a:pt x="931" y="125"/>
                  <a:pt x="931" y="125"/>
                </a:cubicBezTo>
                <a:cubicBezTo>
                  <a:pt x="937" y="130"/>
                  <a:pt x="938" y="138"/>
                  <a:pt x="934" y="144"/>
                </a:cubicBezTo>
                <a:cubicBezTo>
                  <a:pt x="934" y="144"/>
                  <a:pt x="934" y="144"/>
                  <a:pt x="934" y="144"/>
                </a:cubicBezTo>
                <a:cubicBezTo>
                  <a:pt x="931" y="148"/>
                  <a:pt x="927" y="150"/>
                  <a:pt x="923" y="150"/>
                </a:cubicBezTo>
                <a:cubicBezTo>
                  <a:pt x="923" y="150"/>
                  <a:pt x="923" y="150"/>
                  <a:pt x="923" y="150"/>
                </a:cubicBezTo>
                <a:cubicBezTo>
                  <a:pt x="919" y="150"/>
                  <a:pt x="916" y="149"/>
                  <a:pt x="914" y="147"/>
                </a:cubicBezTo>
                <a:close/>
                <a:moveTo>
                  <a:pt x="318" y="76"/>
                </a:moveTo>
                <a:cubicBezTo>
                  <a:pt x="314" y="69"/>
                  <a:pt x="317" y="60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24" y="57"/>
                  <a:pt x="324" y="57"/>
                  <a:pt x="324" y="57"/>
                </a:cubicBezTo>
                <a:cubicBezTo>
                  <a:pt x="331" y="54"/>
                  <a:pt x="340" y="57"/>
                  <a:pt x="343" y="64"/>
                </a:cubicBezTo>
                <a:cubicBezTo>
                  <a:pt x="343" y="64"/>
                  <a:pt x="343" y="64"/>
                  <a:pt x="343" y="64"/>
                </a:cubicBezTo>
                <a:cubicBezTo>
                  <a:pt x="346" y="70"/>
                  <a:pt x="343" y="79"/>
                  <a:pt x="336" y="82"/>
                </a:cubicBezTo>
                <a:cubicBezTo>
                  <a:pt x="336" y="82"/>
                  <a:pt x="336" y="82"/>
                  <a:pt x="336" y="82"/>
                </a:cubicBezTo>
                <a:cubicBezTo>
                  <a:pt x="335" y="83"/>
                  <a:pt x="332" y="84"/>
                  <a:pt x="330" y="84"/>
                </a:cubicBezTo>
                <a:cubicBezTo>
                  <a:pt x="330" y="84"/>
                  <a:pt x="330" y="84"/>
                  <a:pt x="330" y="84"/>
                </a:cubicBezTo>
                <a:cubicBezTo>
                  <a:pt x="325" y="84"/>
                  <a:pt x="320" y="81"/>
                  <a:pt x="318" y="76"/>
                </a:cubicBezTo>
                <a:close/>
                <a:moveTo>
                  <a:pt x="810" y="82"/>
                </a:moveTo>
                <a:cubicBezTo>
                  <a:pt x="803" y="78"/>
                  <a:pt x="800" y="70"/>
                  <a:pt x="804" y="63"/>
                </a:cubicBezTo>
                <a:cubicBezTo>
                  <a:pt x="804" y="63"/>
                  <a:pt x="804" y="63"/>
                  <a:pt x="804" y="63"/>
                </a:cubicBezTo>
                <a:cubicBezTo>
                  <a:pt x="807" y="56"/>
                  <a:pt x="815" y="53"/>
                  <a:pt x="822" y="56"/>
                </a:cubicBezTo>
                <a:cubicBezTo>
                  <a:pt x="822" y="56"/>
                  <a:pt x="822" y="56"/>
                  <a:pt x="822" y="56"/>
                </a:cubicBezTo>
                <a:cubicBezTo>
                  <a:pt x="829" y="60"/>
                  <a:pt x="832" y="68"/>
                  <a:pt x="829" y="75"/>
                </a:cubicBezTo>
                <a:cubicBezTo>
                  <a:pt x="829" y="75"/>
                  <a:pt x="829" y="75"/>
                  <a:pt x="829" y="75"/>
                </a:cubicBezTo>
                <a:cubicBezTo>
                  <a:pt x="827" y="80"/>
                  <a:pt x="822" y="83"/>
                  <a:pt x="816" y="83"/>
                </a:cubicBezTo>
                <a:cubicBezTo>
                  <a:pt x="816" y="83"/>
                  <a:pt x="816" y="83"/>
                  <a:pt x="816" y="83"/>
                </a:cubicBezTo>
                <a:cubicBezTo>
                  <a:pt x="814" y="83"/>
                  <a:pt x="812" y="83"/>
                  <a:pt x="810" y="82"/>
                </a:cubicBezTo>
                <a:close/>
                <a:moveTo>
                  <a:pt x="435" y="31"/>
                </a:moveTo>
                <a:cubicBezTo>
                  <a:pt x="433" y="24"/>
                  <a:pt x="438" y="16"/>
                  <a:pt x="446" y="14"/>
                </a:cubicBezTo>
                <a:cubicBezTo>
                  <a:pt x="446" y="14"/>
                  <a:pt x="446" y="14"/>
                  <a:pt x="446" y="14"/>
                </a:cubicBezTo>
                <a:cubicBezTo>
                  <a:pt x="453" y="13"/>
                  <a:pt x="461" y="17"/>
                  <a:pt x="462" y="25"/>
                </a:cubicBezTo>
                <a:cubicBezTo>
                  <a:pt x="462" y="25"/>
                  <a:pt x="462" y="25"/>
                  <a:pt x="462" y="25"/>
                </a:cubicBezTo>
                <a:cubicBezTo>
                  <a:pt x="464" y="32"/>
                  <a:pt x="459" y="40"/>
                  <a:pt x="452" y="42"/>
                </a:cubicBezTo>
                <a:cubicBezTo>
                  <a:pt x="452" y="42"/>
                  <a:pt x="452" y="42"/>
                  <a:pt x="452" y="42"/>
                </a:cubicBezTo>
                <a:cubicBezTo>
                  <a:pt x="451" y="42"/>
                  <a:pt x="450" y="42"/>
                  <a:pt x="449" y="42"/>
                </a:cubicBezTo>
                <a:cubicBezTo>
                  <a:pt x="449" y="42"/>
                  <a:pt x="449" y="42"/>
                  <a:pt x="449" y="42"/>
                </a:cubicBezTo>
                <a:cubicBezTo>
                  <a:pt x="442" y="42"/>
                  <a:pt x="437" y="38"/>
                  <a:pt x="435" y="31"/>
                </a:cubicBezTo>
                <a:close/>
                <a:moveTo>
                  <a:pt x="695" y="41"/>
                </a:moveTo>
                <a:cubicBezTo>
                  <a:pt x="687" y="40"/>
                  <a:pt x="683" y="32"/>
                  <a:pt x="684" y="25"/>
                </a:cubicBezTo>
                <a:cubicBezTo>
                  <a:pt x="684" y="25"/>
                  <a:pt x="684" y="25"/>
                  <a:pt x="684" y="25"/>
                </a:cubicBezTo>
                <a:cubicBezTo>
                  <a:pt x="686" y="17"/>
                  <a:pt x="693" y="12"/>
                  <a:pt x="701" y="14"/>
                </a:cubicBezTo>
                <a:cubicBezTo>
                  <a:pt x="701" y="14"/>
                  <a:pt x="701" y="14"/>
                  <a:pt x="701" y="14"/>
                </a:cubicBezTo>
                <a:cubicBezTo>
                  <a:pt x="701" y="14"/>
                  <a:pt x="701" y="14"/>
                  <a:pt x="701" y="14"/>
                </a:cubicBezTo>
                <a:cubicBezTo>
                  <a:pt x="701" y="14"/>
                  <a:pt x="701" y="14"/>
                  <a:pt x="701" y="14"/>
                </a:cubicBezTo>
                <a:cubicBezTo>
                  <a:pt x="709" y="16"/>
                  <a:pt x="713" y="23"/>
                  <a:pt x="712" y="31"/>
                </a:cubicBezTo>
                <a:cubicBezTo>
                  <a:pt x="712" y="31"/>
                  <a:pt x="712" y="31"/>
                  <a:pt x="712" y="31"/>
                </a:cubicBezTo>
                <a:cubicBezTo>
                  <a:pt x="710" y="37"/>
                  <a:pt x="704" y="42"/>
                  <a:pt x="698" y="42"/>
                </a:cubicBezTo>
                <a:cubicBezTo>
                  <a:pt x="698" y="42"/>
                  <a:pt x="698" y="42"/>
                  <a:pt x="698" y="42"/>
                </a:cubicBezTo>
                <a:cubicBezTo>
                  <a:pt x="697" y="42"/>
                  <a:pt x="696" y="42"/>
                  <a:pt x="695" y="41"/>
                </a:cubicBezTo>
                <a:close/>
                <a:moveTo>
                  <a:pt x="573" y="28"/>
                </a:moveTo>
                <a:cubicBezTo>
                  <a:pt x="573" y="28"/>
                  <a:pt x="573" y="28"/>
                  <a:pt x="573" y="28"/>
                </a:cubicBezTo>
                <a:cubicBezTo>
                  <a:pt x="573" y="28"/>
                  <a:pt x="573" y="28"/>
                  <a:pt x="573" y="28"/>
                </a:cubicBezTo>
                <a:cubicBezTo>
                  <a:pt x="573" y="28"/>
                  <a:pt x="573" y="28"/>
                  <a:pt x="573" y="28"/>
                </a:cubicBezTo>
                <a:close/>
                <a:moveTo>
                  <a:pt x="559" y="14"/>
                </a:moveTo>
                <a:cubicBezTo>
                  <a:pt x="559" y="6"/>
                  <a:pt x="566" y="0"/>
                  <a:pt x="573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1" y="0"/>
                  <a:pt x="587" y="6"/>
                  <a:pt x="587" y="14"/>
                </a:cubicBezTo>
                <a:cubicBezTo>
                  <a:pt x="587" y="14"/>
                  <a:pt x="587" y="14"/>
                  <a:pt x="587" y="14"/>
                </a:cubicBezTo>
                <a:cubicBezTo>
                  <a:pt x="587" y="22"/>
                  <a:pt x="581" y="28"/>
                  <a:pt x="573" y="28"/>
                </a:cubicBezTo>
                <a:cubicBezTo>
                  <a:pt x="573" y="28"/>
                  <a:pt x="573" y="28"/>
                  <a:pt x="573" y="28"/>
                </a:cubicBezTo>
                <a:cubicBezTo>
                  <a:pt x="566" y="28"/>
                  <a:pt x="559" y="22"/>
                  <a:pt x="55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12" hidden="1">
            <a:extLst>
              <a:ext uri="{FF2B5EF4-FFF2-40B4-BE49-F238E27FC236}">
                <a16:creationId xmlns:a16="http://schemas.microsoft.com/office/drawing/2014/main" id="{E7C578CF-3E95-4538-ABB1-842EE653B2B3}"/>
              </a:ext>
            </a:extLst>
          </p:cNvPr>
          <p:cNvSpPr>
            <a:spLocks noEditPoints="1"/>
          </p:cNvSpPr>
          <p:nvPr/>
        </p:nvSpPr>
        <p:spPr bwMode="auto">
          <a:xfrm>
            <a:off x="4535283" y="1871217"/>
            <a:ext cx="3121434" cy="3117154"/>
          </a:xfrm>
          <a:custGeom>
            <a:avLst/>
            <a:gdLst>
              <a:gd name="T0" fmla="*/ 654 w 1308"/>
              <a:gd name="T1" fmla="*/ 1308 h 1308"/>
              <a:gd name="T2" fmla="*/ 532 w 1308"/>
              <a:gd name="T3" fmla="*/ 1268 h 1308"/>
              <a:gd name="T4" fmla="*/ 527 w 1308"/>
              <a:gd name="T5" fmla="*/ 1296 h 1308"/>
              <a:gd name="T6" fmla="*/ 782 w 1308"/>
              <a:gd name="T7" fmla="*/ 1296 h 1308"/>
              <a:gd name="T8" fmla="*/ 765 w 1308"/>
              <a:gd name="T9" fmla="*/ 1284 h 1308"/>
              <a:gd name="T10" fmla="*/ 422 w 1308"/>
              <a:gd name="T11" fmla="*/ 1251 h 1308"/>
              <a:gd name="T12" fmla="*/ 894 w 1308"/>
              <a:gd name="T13" fmla="*/ 1232 h 1308"/>
              <a:gd name="T14" fmla="*/ 899 w 1308"/>
              <a:gd name="T15" fmla="*/ 1259 h 1308"/>
              <a:gd name="T16" fmla="*/ 307 w 1308"/>
              <a:gd name="T17" fmla="*/ 1175 h 1308"/>
              <a:gd name="T18" fmla="*/ 291 w 1308"/>
              <a:gd name="T19" fmla="*/ 1198 h 1308"/>
              <a:gd name="T20" fmla="*/ 1018 w 1308"/>
              <a:gd name="T21" fmla="*/ 1198 h 1308"/>
              <a:gd name="T22" fmla="*/ 192 w 1308"/>
              <a:gd name="T23" fmla="*/ 1097 h 1308"/>
              <a:gd name="T24" fmla="*/ 202 w 1308"/>
              <a:gd name="T25" fmla="*/ 1121 h 1308"/>
              <a:gd name="T26" fmla="*/ 1117 w 1308"/>
              <a:gd name="T27" fmla="*/ 1097 h 1308"/>
              <a:gd name="T28" fmla="*/ 1107 w 1308"/>
              <a:gd name="T29" fmla="*/ 1120 h 1308"/>
              <a:gd name="T30" fmla="*/ 134 w 1308"/>
              <a:gd name="T31" fmla="*/ 1002 h 1308"/>
              <a:gd name="T32" fmla="*/ 110 w 1308"/>
              <a:gd name="T33" fmla="*/ 1018 h 1308"/>
              <a:gd name="T34" fmla="*/ 1198 w 1308"/>
              <a:gd name="T35" fmla="*/ 1017 h 1308"/>
              <a:gd name="T36" fmla="*/ 57 w 1308"/>
              <a:gd name="T37" fmla="*/ 886 h 1308"/>
              <a:gd name="T38" fmla="*/ 63 w 1308"/>
              <a:gd name="T39" fmla="*/ 913 h 1308"/>
              <a:gd name="T40" fmla="*/ 1251 w 1308"/>
              <a:gd name="T41" fmla="*/ 886 h 1308"/>
              <a:gd name="T42" fmla="*/ 1245 w 1308"/>
              <a:gd name="T43" fmla="*/ 913 h 1308"/>
              <a:gd name="T44" fmla="*/ 24 w 1308"/>
              <a:gd name="T45" fmla="*/ 766 h 1308"/>
              <a:gd name="T46" fmla="*/ 26 w 1308"/>
              <a:gd name="T47" fmla="*/ 793 h 1308"/>
              <a:gd name="T48" fmla="*/ 1285 w 1308"/>
              <a:gd name="T49" fmla="*/ 765 h 1308"/>
              <a:gd name="T50" fmla="*/ 1279 w 1308"/>
              <a:gd name="T51" fmla="*/ 793 h 1308"/>
              <a:gd name="T52" fmla="*/ 28 w 1308"/>
              <a:gd name="T53" fmla="*/ 655 h 1308"/>
              <a:gd name="T54" fmla="*/ 1280 w 1308"/>
              <a:gd name="T55" fmla="*/ 654 h 1308"/>
              <a:gd name="T56" fmla="*/ 1308 w 1308"/>
              <a:gd name="T57" fmla="*/ 653 h 1308"/>
              <a:gd name="T58" fmla="*/ 1294 w 1308"/>
              <a:gd name="T59" fmla="*/ 668 h 1308"/>
              <a:gd name="T60" fmla="*/ 23 w 1308"/>
              <a:gd name="T61" fmla="*/ 543 h 1308"/>
              <a:gd name="T62" fmla="*/ 40 w 1308"/>
              <a:gd name="T63" fmla="*/ 532 h 1308"/>
              <a:gd name="T64" fmla="*/ 1279 w 1308"/>
              <a:gd name="T65" fmla="*/ 514 h 1308"/>
              <a:gd name="T66" fmla="*/ 1282 w 1308"/>
              <a:gd name="T67" fmla="*/ 542 h 1308"/>
              <a:gd name="T68" fmla="*/ 68 w 1308"/>
              <a:gd name="T69" fmla="*/ 397 h 1308"/>
              <a:gd name="T70" fmla="*/ 1232 w 1308"/>
              <a:gd name="T71" fmla="*/ 413 h 1308"/>
              <a:gd name="T72" fmla="*/ 1258 w 1308"/>
              <a:gd name="T73" fmla="*/ 403 h 1308"/>
              <a:gd name="T74" fmla="*/ 114 w 1308"/>
              <a:gd name="T75" fmla="*/ 311 h 1308"/>
              <a:gd name="T76" fmla="*/ 129 w 1308"/>
              <a:gd name="T77" fmla="*/ 287 h 1308"/>
              <a:gd name="T78" fmla="*/ 1174 w 1308"/>
              <a:gd name="T79" fmla="*/ 305 h 1308"/>
              <a:gd name="T80" fmla="*/ 1193 w 1308"/>
              <a:gd name="T81" fmla="*/ 309 h 1308"/>
              <a:gd name="T82" fmla="*/ 191 w 1308"/>
              <a:gd name="T83" fmla="*/ 192 h 1308"/>
              <a:gd name="T84" fmla="*/ 201 w 1308"/>
              <a:gd name="T85" fmla="*/ 216 h 1308"/>
              <a:gd name="T86" fmla="*/ 1116 w 1308"/>
              <a:gd name="T87" fmla="*/ 191 h 1308"/>
              <a:gd name="T88" fmla="*/ 1096 w 1308"/>
              <a:gd name="T89" fmla="*/ 211 h 1308"/>
              <a:gd name="T90" fmla="*/ 286 w 1308"/>
              <a:gd name="T91" fmla="*/ 130 h 1308"/>
              <a:gd name="T92" fmla="*/ 309 w 1308"/>
              <a:gd name="T93" fmla="*/ 114 h 1308"/>
              <a:gd name="T94" fmla="*/ 1001 w 1308"/>
              <a:gd name="T95" fmla="*/ 133 h 1308"/>
              <a:gd name="T96" fmla="*/ 1020 w 1308"/>
              <a:gd name="T97" fmla="*/ 129 h 1308"/>
              <a:gd name="T98" fmla="*/ 403 w 1308"/>
              <a:gd name="T99" fmla="*/ 50 h 1308"/>
              <a:gd name="T100" fmla="*/ 408 w 1308"/>
              <a:gd name="T101" fmla="*/ 77 h 1308"/>
              <a:gd name="T102" fmla="*/ 903 w 1308"/>
              <a:gd name="T103" fmla="*/ 49 h 1308"/>
              <a:gd name="T104" fmla="*/ 515 w 1308"/>
              <a:gd name="T105" fmla="*/ 29 h 1308"/>
              <a:gd name="T106" fmla="*/ 531 w 1308"/>
              <a:gd name="T107" fmla="*/ 40 h 1308"/>
              <a:gd name="T108" fmla="*/ 764 w 1308"/>
              <a:gd name="T109" fmla="*/ 23 h 1308"/>
              <a:gd name="T110" fmla="*/ 792 w 1308"/>
              <a:gd name="T111" fmla="*/ 29 h 1308"/>
              <a:gd name="T112" fmla="*/ 653 w 1308"/>
              <a:gd name="T113" fmla="*/ 0 h 1308"/>
              <a:gd name="T114" fmla="*/ 639 w 1308"/>
              <a:gd name="T115" fmla="*/ 14 h 1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308" h="1308">
                <a:moveTo>
                  <a:pt x="640" y="1294"/>
                </a:moveTo>
                <a:cubicBezTo>
                  <a:pt x="640" y="1286"/>
                  <a:pt x="647" y="1280"/>
                  <a:pt x="654" y="1280"/>
                </a:cubicBezTo>
                <a:cubicBezTo>
                  <a:pt x="654" y="1280"/>
                  <a:pt x="654" y="1280"/>
                  <a:pt x="654" y="1280"/>
                </a:cubicBezTo>
                <a:cubicBezTo>
                  <a:pt x="662" y="1280"/>
                  <a:pt x="668" y="1286"/>
                  <a:pt x="668" y="1294"/>
                </a:cubicBezTo>
                <a:cubicBezTo>
                  <a:pt x="668" y="1294"/>
                  <a:pt x="668" y="1294"/>
                  <a:pt x="668" y="1294"/>
                </a:cubicBezTo>
                <a:cubicBezTo>
                  <a:pt x="668" y="1302"/>
                  <a:pt x="662" y="1308"/>
                  <a:pt x="654" y="1308"/>
                </a:cubicBezTo>
                <a:cubicBezTo>
                  <a:pt x="654" y="1308"/>
                  <a:pt x="654" y="1308"/>
                  <a:pt x="654" y="1308"/>
                </a:cubicBezTo>
                <a:cubicBezTo>
                  <a:pt x="647" y="1308"/>
                  <a:pt x="640" y="1302"/>
                  <a:pt x="640" y="1294"/>
                </a:cubicBezTo>
                <a:close/>
                <a:moveTo>
                  <a:pt x="527" y="1296"/>
                </a:moveTo>
                <a:cubicBezTo>
                  <a:pt x="519" y="1294"/>
                  <a:pt x="514" y="1287"/>
                  <a:pt x="516" y="1279"/>
                </a:cubicBezTo>
                <a:cubicBezTo>
                  <a:pt x="516" y="1279"/>
                  <a:pt x="516" y="1279"/>
                  <a:pt x="516" y="1279"/>
                </a:cubicBezTo>
                <a:cubicBezTo>
                  <a:pt x="517" y="1272"/>
                  <a:pt x="525" y="1267"/>
                  <a:pt x="532" y="1268"/>
                </a:cubicBezTo>
                <a:cubicBezTo>
                  <a:pt x="532" y="1268"/>
                  <a:pt x="532" y="1268"/>
                  <a:pt x="532" y="1268"/>
                </a:cubicBezTo>
                <a:cubicBezTo>
                  <a:pt x="540" y="1270"/>
                  <a:pt x="545" y="1277"/>
                  <a:pt x="543" y="1285"/>
                </a:cubicBezTo>
                <a:cubicBezTo>
                  <a:pt x="543" y="1285"/>
                  <a:pt x="543" y="1285"/>
                  <a:pt x="543" y="1285"/>
                </a:cubicBezTo>
                <a:cubicBezTo>
                  <a:pt x="542" y="1291"/>
                  <a:pt x="536" y="1296"/>
                  <a:pt x="529" y="1296"/>
                </a:cubicBezTo>
                <a:cubicBezTo>
                  <a:pt x="529" y="1296"/>
                  <a:pt x="529" y="1296"/>
                  <a:pt x="529" y="1296"/>
                </a:cubicBezTo>
                <a:cubicBezTo>
                  <a:pt x="529" y="1296"/>
                  <a:pt x="528" y="1296"/>
                  <a:pt x="527" y="1296"/>
                </a:cubicBezTo>
                <a:close/>
                <a:moveTo>
                  <a:pt x="765" y="1284"/>
                </a:moveTo>
                <a:cubicBezTo>
                  <a:pt x="764" y="1277"/>
                  <a:pt x="769" y="1270"/>
                  <a:pt x="776" y="1268"/>
                </a:cubicBezTo>
                <a:cubicBezTo>
                  <a:pt x="776" y="1268"/>
                  <a:pt x="776" y="1268"/>
                  <a:pt x="776" y="1268"/>
                </a:cubicBezTo>
                <a:cubicBezTo>
                  <a:pt x="784" y="1267"/>
                  <a:pt x="791" y="1271"/>
                  <a:pt x="793" y="1279"/>
                </a:cubicBezTo>
                <a:cubicBezTo>
                  <a:pt x="793" y="1279"/>
                  <a:pt x="793" y="1279"/>
                  <a:pt x="793" y="1279"/>
                </a:cubicBezTo>
                <a:cubicBezTo>
                  <a:pt x="794" y="1287"/>
                  <a:pt x="789" y="1294"/>
                  <a:pt x="782" y="1296"/>
                </a:cubicBezTo>
                <a:cubicBezTo>
                  <a:pt x="782" y="1296"/>
                  <a:pt x="782" y="1296"/>
                  <a:pt x="782" y="1296"/>
                </a:cubicBezTo>
                <a:cubicBezTo>
                  <a:pt x="782" y="1296"/>
                  <a:pt x="782" y="1296"/>
                  <a:pt x="782" y="1295"/>
                </a:cubicBezTo>
                <a:cubicBezTo>
                  <a:pt x="782" y="1295"/>
                  <a:pt x="782" y="1295"/>
                  <a:pt x="782" y="1295"/>
                </a:cubicBezTo>
                <a:cubicBezTo>
                  <a:pt x="781" y="1296"/>
                  <a:pt x="780" y="1296"/>
                  <a:pt x="779" y="1296"/>
                </a:cubicBezTo>
                <a:cubicBezTo>
                  <a:pt x="779" y="1296"/>
                  <a:pt x="779" y="1296"/>
                  <a:pt x="779" y="1296"/>
                </a:cubicBezTo>
                <a:cubicBezTo>
                  <a:pt x="773" y="1296"/>
                  <a:pt x="767" y="1291"/>
                  <a:pt x="765" y="1284"/>
                </a:cubicBezTo>
                <a:close/>
                <a:moveTo>
                  <a:pt x="404" y="1259"/>
                </a:moveTo>
                <a:cubicBezTo>
                  <a:pt x="397" y="1256"/>
                  <a:pt x="393" y="1247"/>
                  <a:pt x="396" y="1240"/>
                </a:cubicBezTo>
                <a:cubicBezTo>
                  <a:pt x="396" y="1240"/>
                  <a:pt x="396" y="1240"/>
                  <a:pt x="396" y="1240"/>
                </a:cubicBezTo>
                <a:cubicBezTo>
                  <a:pt x="399" y="1233"/>
                  <a:pt x="408" y="1230"/>
                  <a:pt x="415" y="1233"/>
                </a:cubicBezTo>
                <a:cubicBezTo>
                  <a:pt x="415" y="1233"/>
                  <a:pt x="415" y="1233"/>
                  <a:pt x="415" y="1233"/>
                </a:cubicBezTo>
                <a:cubicBezTo>
                  <a:pt x="422" y="1236"/>
                  <a:pt x="425" y="1244"/>
                  <a:pt x="422" y="1251"/>
                </a:cubicBezTo>
                <a:cubicBezTo>
                  <a:pt x="422" y="1251"/>
                  <a:pt x="422" y="1251"/>
                  <a:pt x="422" y="1251"/>
                </a:cubicBezTo>
                <a:cubicBezTo>
                  <a:pt x="420" y="1256"/>
                  <a:pt x="415" y="1260"/>
                  <a:pt x="409" y="1260"/>
                </a:cubicBezTo>
                <a:cubicBezTo>
                  <a:pt x="409" y="1260"/>
                  <a:pt x="409" y="1260"/>
                  <a:pt x="409" y="1260"/>
                </a:cubicBezTo>
                <a:cubicBezTo>
                  <a:pt x="408" y="1260"/>
                  <a:pt x="406" y="1259"/>
                  <a:pt x="404" y="1259"/>
                </a:cubicBezTo>
                <a:close/>
                <a:moveTo>
                  <a:pt x="886" y="1251"/>
                </a:moveTo>
                <a:cubicBezTo>
                  <a:pt x="883" y="1244"/>
                  <a:pt x="887" y="1235"/>
                  <a:pt x="894" y="1232"/>
                </a:cubicBezTo>
                <a:cubicBezTo>
                  <a:pt x="894" y="1232"/>
                  <a:pt x="894" y="1232"/>
                  <a:pt x="894" y="1232"/>
                </a:cubicBezTo>
                <a:cubicBezTo>
                  <a:pt x="901" y="1229"/>
                  <a:pt x="909" y="1233"/>
                  <a:pt x="912" y="1240"/>
                </a:cubicBezTo>
                <a:cubicBezTo>
                  <a:pt x="912" y="1240"/>
                  <a:pt x="912" y="1240"/>
                  <a:pt x="912" y="1240"/>
                </a:cubicBezTo>
                <a:cubicBezTo>
                  <a:pt x="915" y="1247"/>
                  <a:pt x="912" y="1255"/>
                  <a:pt x="905" y="1258"/>
                </a:cubicBezTo>
                <a:cubicBezTo>
                  <a:pt x="905" y="1258"/>
                  <a:pt x="905" y="1258"/>
                  <a:pt x="905" y="1258"/>
                </a:cubicBezTo>
                <a:cubicBezTo>
                  <a:pt x="903" y="1259"/>
                  <a:pt x="901" y="1259"/>
                  <a:pt x="899" y="1259"/>
                </a:cubicBezTo>
                <a:cubicBezTo>
                  <a:pt x="899" y="1259"/>
                  <a:pt x="899" y="1259"/>
                  <a:pt x="899" y="1259"/>
                </a:cubicBezTo>
                <a:cubicBezTo>
                  <a:pt x="894" y="1259"/>
                  <a:pt x="888" y="1256"/>
                  <a:pt x="886" y="1251"/>
                </a:cubicBezTo>
                <a:close/>
                <a:moveTo>
                  <a:pt x="291" y="1198"/>
                </a:moveTo>
                <a:cubicBezTo>
                  <a:pt x="285" y="1194"/>
                  <a:pt x="283" y="1185"/>
                  <a:pt x="287" y="1179"/>
                </a:cubicBezTo>
                <a:cubicBezTo>
                  <a:pt x="287" y="1179"/>
                  <a:pt x="287" y="1179"/>
                  <a:pt x="287" y="1179"/>
                </a:cubicBezTo>
                <a:cubicBezTo>
                  <a:pt x="291" y="1172"/>
                  <a:pt x="300" y="1170"/>
                  <a:pt x="307" y="1175"/>
                </a:cubicBezTo>
                <a:cubicBezTo>
                  <a:pt x="307" y="1175"/>
                  <a:pt x="307" y="1175"/>
                  <a:pt x="307" y="1175"/>
                </a:cubicBezTo>
                <a:cubicBezTo>
                  <a:pt x="313" y="1179"/>
                  <a:pt x="315" y="1188"/>
                  <a:pt x="310" y="1194"/>
                </a:cubicBezTo>
                <a:cubicBezTo>
                  <a:pt x="310" y="1194"/>
                  <a:pt x="310" y="1194"/>
                  <a:pt x="310" y="1194"/>
                </a:cubicBezTo>
                <a:cubicBezTo>
                  <a:pt x="308" y="1198"/>
                  <a:pt x="303" y="1200"/>
                  <a:pt x="299" y="1200"/>
                </a:cubicBezTo>
                <a:cubicBezTo>
                  <a:pt x="299" y="1200"/>
                  <a:pt x="299" y="1200"/>
                  <a:pt x="299" y="1200"/>
                </a:cubicBezTo>
                <a:cubicBezTo>
                  <a:pt x="296" y="1200"/>
                  <a:pt x="293" y="1200"/>
                  <a:pt x="291" y="1198"/>
                </a:cubicBezTo>
                <a:close/>
                <a:moveTo>
                  <a:pt x="998" y="1194"/>
                </a:moveTo>
                <a:cubicBezTo>
                  <a:pt x="994" y="1187"/>
                  <a:pt x="996" y="1179"/>
                  <a:pt x="1002" y="1174"/>
                </a:cubicBezTo>
                <a:cubicBezTo>
                  <a:pt x="1002" y="1174"/>
                  <a:pt x="1002" y="1174"/>
                  <a:pt x="1002" y="1174"/>
                </a:cubicBezTo>
                <a:cubicBezTo>
                  <a:pt x="1008" y="1170"/>
                  <a:pt x="1017" y="1172"/>
                  <a:pt x="1021" y="1178"/>
                </a:cubicBezTo>
                <a:cubicBezTo>
                  <a:pt x="1021" y="1178"/>
                  <a:pt x="1021" y="1178"/>
                  <a:pt x="1021" y="1178"/>
                </a:cubicBezTo>
                <a:cubicBezTo>
                  <a:pt x="1026" y="1185"/>
                  <a:pt x="1024" y="1193"/>
                  <a:pt x="1018" y="1198"/>
                </a:cubicBezTo>
                <a:cubicBezTo>
                  <a:pt x="1018" y="1198"/>
                  <a:pt x="1018" y="1198"/>
                  <a:pt x="1018" y="1198"/>
                </a:cubicBezTo>
                <a:cubicBezTo>
                  <a:pt x="1015" y="1199"/>
                  <a:pt x="1012" y="1200"/>
                  <a:pt x="1010" y="1200"/>
                </a:cubicBezTo>
                <a:cubicBezTo>
                  <a:pt x="1010" y="1200"/>
                  <a:pt x="1010" y="1200"/>
                  <a:pt x="1010" y="1200"/>
                </a:cubicBezTo>
                <a:cubicBezTo>
                  <a:pt x="1005" y="1200"/>
                  <a:pt x="1001" y="1198"/>
                  <a:pt x="998" y="1194"/>
                </a:cubicBezTo>
                <a:close/>
                <a:moveTo>
                  <a:pt x="192" y="1117"/>
                </a:moveTo>
                <a:cubicBezTo>
                  <a:pt x="186" y="1111"/>
                  <a:pt x="186" y="1102"/>
                  <a:pt x="192" y="1097"/>
                </a:cubicBezTo>
                <a:cubicBezTo>
                  <a:pt x="192" y="1097"/>
                  <a:pt x="192" y="1097"/>
                  <a:pt x="192" y="1097"/>
                </a:cubicBezTo>
                <a:cubicBezTo>
                  <a:pt x="197" y="1091"/>
                  <a:pt x="206" y="1091"/>
                  <a:pt x="212" y="1097"/>
                </a:cubicBezTo>
                <a:cubicBezTo>
                  <a:pt x="212" y="1097"/>
                  <a:pt x="212" y="1097"/>
                  <a:pt x="212" y="1097"/>
                </a:cubicBezTo>
                <a:cubicBezTo>
                  <a:pt x="217" y="1102"/>
                  <a:pt x="217" y="1111"/>
                  <a:pt x="212" y="1117"/>
                </a:cubicBezTo>
                <a:cubicBezTo>
                  <a:pt x="212" y="1117"/>
                  <a:pt x="212" y="1117"/>
                  <a:pt x="212" y="1117"/>
                </a:cubicBezTo>
                <a:cubicBezTo>
                  <a:pt x="209" y="1119"/>
                  <a:pt x="205" y="1121"/>
                  <a:pt x="202" y="1121"/>
                </a:cubicBezTo>
                <a:cubicBezTo>
                  <a:pt x="202" y="1121"/>
                  <a:pt x="202" y="1121"/>
                  <a:pt x="202" y="1121"/>
                </a:cubicBezTo>
                <a:cubicBezTo>
                  <a:pt x="198" y="1121"/>
                  <a:pt x="195" y="1119"/>
                  <a:pt x="192" y="1117"/>
                </a:cubicBezTo>
                <a:close/>
                <a:moveTo>
                  <a:pt x="1097" y="1116"/>
                </a:moveTo>
                <a:cubicBezTo>
                  <a:pt x="1091" y="1111"/>
                  <a:pt x="1091" y="1102"/>
                  <a:pt x="1097" y="1097"/>
                </a:cubicBezTo>
                <a:cubicBezTo>
                  <a:pt x="1097" y="1097"/>
                  <a:pt x="1097" y="1097"/>
                  <a:pt x="1097" y="1097"/>
                </a:cubicBezTo>
                <a:cubicBezTo>
                  <a:pt x="1102" y="1091"/>
                  <a:pt x="1111" y="1091"/>
                  <a:pt x="1117" y="1097"/>
                </a:cubicBezTo>
                <a:cubicBezTo>
                  <a:pt x="1117" y="1097"/>
                  <a:pt x="1117" y="1097"/>
                  <a:pt x="1117" y="1097"/>
                </a:cubicBezTo>
                <a:cubicBezTo>
                  <a:pt x="1122" y="1102"/>
                  <a:pt x="1122" y="1111"/>
                  <a:pt x="1117" y="1116"/>
                </a:cubicBezTo>
                <a:cubicBezTo>
                  <a:pt x="1117" y="1116"/>
                  <a:pt x="1117" y="1116"/>
                  <a:pt x="1117" y="1116"/>
                </a:cubicBezTo>
                <a:cubicBezTo>
                  <a:pt x="1117" y="1116"/>
                  <a:pt x="1117" y="1116"/>
                  <a:pt x="1117" y="1116"/>
                </a:cubicBezTo>
                <a:cubicBezTo>
                  <a:pt x="1117" y="1116"/>
                  <a:pt x="1117" y="1116"/>
                  <a:pt x="1117" y="1116"/>
                </a:cubicBezTo>
                <a:cubicBezTo>
                  <a:pt x="1114" y="1119"/>
                  <a:pt x="1110" y="1120"/>
                  <a:pt x="1107" y="1120"/>
                </a:cubicBezTo>
                <a:cubicBezTo>
                  <a:pt x="1107" y="1120"/>
                  <a:pt x="1107" y="1120"/>
                  <a:pt x="1107" y="1120"/>
                </a:cubicBezTo>
                <a:cubicBezTo>
                  <a:pt x="1103" y="1120"/>
                  <a:pt x="1099" y="1119"/>
                  <a:pt x="1097" y="1116"/>
                </a:cubicBezTo>
                <a:close/>
                <a:moveTo>
                  <a:pt x="110" y="1018"/>
                </a:moveTo>
                <a:cubicBezTo>
                  <a:pt x="106" y="1011"/>
                  <a:pt x="108" y="1003"/>
                  <a:pt x="114" y="998"/>
                </a:cubicBezTo>
                <a:cubicBezTo>
                  <a:pt x="114" y="998"/>
                  <a:pt x="114" y="998"/>
                  <a:pt x="114" y="998"/>
                </a:cubicBezTo>
                <a:cubicBezTo>
                  <a:pt x="121" y="994"/>
                  <a:pt x="129" y="996"/>
                  <a:pt x="134" y="1002"/>
                </a:cubicBezTo>
                <a:cubicBezTo>
                  <a:pt x="134" y="1002"/>
                  <a:pt x="134" y="1002"/>
                  <a:pt x="134" y="1002"/>
                </a:cubicBezTo>
                <a:cubicBezTo>
                  <a:pt x="138" y="1009"/>
                  <a:pt x="136" y="1017"/>
                  <a:pt x="130" y="1022"/>
                </a:cubicBezTo>
                <a:cubicBezTo>
                  <a:pt x="130" y="1022"/>
                  <a:pt x="130" y="1022"/>
                  <a:pt x="130" y="1022"/>
                </a:cubicBezTo>
                <a:cubicBezTo>
                  <a:pt x="127" y="1023"/>
                  <a:pt x="125" y="1024"/>
                  <a:pt x="122" y="1024"/>
                </a:cubicBezTo>
                <a:cubicBezTo>
                  <a:pt x="122" y="1024"/>
                  <a:pt x="122" y="1024"/>
                  <a:pt x="122" y="1024"/>
                </a:cubicBezTo>
                <a:cubicBezTo>
                  <a:pt x="118" y="1024"/>
                  <a:pt x="113" y="1022"/>
                  <a:pt x="110" y="1018"/>
                </a:cubicBezTo>
                <a:close/>
                <a:moveTo>
                  <a:pt x="1178" y="1021"/>
                </a:moveTo>
                <a:cubicBezTo>
                  <a:pt x="1172" y="1017"/>
                  <a:pt x="1170" y="1008"/>
                  <a:pt x="1175" y="1002"/>
                </a:cubicBezTo>
                <a:cubicBezTo>
                  <a:pt x="1175" y="1002"/>
                  <a:pt x="1175" y="1002"/>
                  <a:pt x="1175" y="1002"/>
                </a:cubicBezTo>
                <a:cubicBezTo>
                  <a:pt x="1179" y="995"/>
                  <a:pt x="1188" y="994"/>
                  <a:pt x="1194" y="998"/>
                </a:cubicBezTo>
                <a:cubicBezTo>
                  <a:pt x="1194" y="998"/>
                  <a:pt x="1194" y="998"/>
                  <a:pt x="1194" y="998"/>
                </a:cubicBezTo>
                <a:cubicBezTo>
                  <a:pt x="1200" y="1002"/>
                  <a:pt x="1202" y="1011"/>
                  <a:pt x="1198" y="1017"/>
                </a:cubicBezTo>
                <a:cubicBezTo>
                  <a:pt x="1198" y="1017"/>
                  <a:pt x="1198" y="1017"/>
                  <a:pt x="1198" y="1017"/>
                </a:cubicBezTo>
                <a:cubicBezTo>
                  <a:pt x="1195" y="1021"/>
                  <a:pt x="1191" y="1023"/>
                  <a:pt x="1186" y="1023"/>
                </a:cubicBezTo>
                <a:cubicBezTo>
                  <a:pt x="1186" y="1023"/>
                  <a:pt x="1186" y="1023"/>
                  <a:pt x="1186" y="1023"/>
                </a:cubicBezTo>
                <a:cubicBezTo>
                  <a:pt x="1184" y="1023"/>
                  <a:pt x="1181" y="1023"/>
                  <a:pt x="1178" y="1021"/>
                </a:cubicBezTo>
                <a:close/>
                <a:moveTo>
                  <a:pt x="50" y="905"/>
                </a:moveTo>
                <a:cubicBezTo>
                  <a:pt x="47" y="898"/>
                  <a:pt x="50" y="889"/>
                  <a:pt x="57" y="886"/>
                </a:cubicBezTo>
                <a:cubicBezTo>
                  <a:pt x="57" y="886"/>
                  <a:pt x="57" y="886"/>
                  <a:pt x="57" y="886"/>
                </a:cubicBezTo>
                <a:cubicBezTo>
                  <a:pt x="65" y="884"/>
                  <a:pt x="73" y="887"/>
                  <a:pt x="76" y="894"/>
                </a:cubicBezTo>
                <a:cubicBezTo>
                  <a:pt x="76" y="894"/>
                  <a:pt x="76" y="894"/>
                  <a:pt x="76" y="894"/>
                </a:cubicBezTo>
                <a:cubicBezTo>
                  <a:pt x="79" y="901"/>
                  <a:pt x="75" y="909"/>
                  <a:pt x="68" y="912"/>
                </a:cubicBezTo>
                <a:cubicBezTo>
                  <a:pt x="68" y="912"/>
                  <a:pt x="68" y="912"/>
                  <a:pt x="68" y="912"/>
                </a:cubicBezTo>
                <a:cubicBezTo>
                  <a:pt x="66" y="913"/>
                  <a:pt x="65" y="913"/>
                  <a:pt x="63" y="913"/>
                </a:cubicBezTo>
                <a:cubicBezTo>
                  <a:pt x="63" y="913"/>
                  <a:pt x="63" y="913"/>
                  <a:pt x="63" y="913"/>
                </a:cubicBezTo>
                <a:cubicBezTo>
                  <a:pt x="57" y="913"/>
                  <a:pt x="52" y="910"/>
                  <a:pt x="50" y="905"/>
                </a:cubicBezTo>
                <a:close/>
                <a:moveTo>
                  <a:pt x="1240" y="912"/>
                </a:moveTo>
                <a:cubicBezTo>
                  <a:pt x="1233" y="909"/>
                  <a:pt x="1230" y="901"/>
                  <a:pt x="1233" y="894"/>
                </a:cubicBezTo>
                <a:cubicBezTo>
                  <a:pt x="1233" y="894"/>
                  <a:pt x="1233" y="894"/>
                  <a:pt x="1233" y="894"/>
                </a:cubicBezTo>
                <a:cubicBezTo>
                  <a:pt x="1235" y="886"/>
                  <a:pt x="1244" y="883"/>
                  <a:pt x="1251" y="886"/>
                </a:cubicBezTo>
                <a:cubicBezTo>
                  <a:pt x="1251" y="886"/>
                  <a:pt x="1251" y="886"/>
                  <a:pt x="1251" y="886"/>
                </a:cubicBezTo>
                <a:cubicBezTo>
                  <a:pt x="1258" y="889"/>
                  <a:pt x="1261" y="897"/>
                  <a:pt x="1258" y="904"/>
                </a:cubicBezTo>
                <a:cubicBezTo>
                  <a:pt x="1258" y="904"/>
                  <a:pt x="1258" y="904"/>
                  <a:pt x="1258" y="904"/>
                </a:cubicBezTo>
                <a:cubicBezTo>
                  <a:pt x="1258" y="904"/>
                  <a:pt x="1258" y="904"/>
                  <a:pt x="1258" y="904"/>
                </a:cubicBezTo>
                <a:cubicBezTo>
                  <a:pt x="1258" y="904"/>
                  <a:pt x="1258" y="904"/>
                  <a:pt x="1258" y="904"/>
                </a:cubicBezTo>
                <a:cubicBezTo>
                  <a:pt x="1256" y="910"/>
                  <a:pt x="1251" y="913"/>
                  <a:pt x="1245" y="913"/>
                </a:cubicBezTo>
                <a:cubicBezTo>
                  <a:pt x="1245" y="913"/>
                  <a:pt x="1245" y="913"/>
                  <a:pt x="1245" y="913"/>
                </a:cubicBezTo>
                <a:cubicBezTo>
                  <a:pt x="1244" y="913"/>
                  <a:pt x="1242" y="913"/>
                  <a:pt x="1240" y="912"/>
                </a:cubicBezTo>
                <a:close/>
                <a:moveTo>
                  <a:pt x="13" y="782"/>
                </a:moveTo>
                <a:cubicBezTo>
                  <a:pt x="13" y="782"/>
                  <a:pt x="13" y="782"/>
                  <a:pt x="13" y="782"/>
                </a:cubicBezTo>
                <a:cubicBezTo>
                  <a:pt x="13" y="782"/>
                  <a:pt x="13" y="782"/>
                  <a:pt x="13" y="782"/>
                </a:cubicBezTo>
                <a:cubicBezTo>
                  <a:pt x="11" y="775"/>
                  <a:pt x="16" y="767"/>
                  <a:pt x="24" y="766"/>
                </a:cubicBezTo>
                <a:cubicBezTo>
                  <a:pt x="24" y="766"/>
                  <a:pt x="24" y="766"/>
                  <a:pt x="24" y="766"/>
                </a:cubicBezTo>
                <a:cubicBezTo>
                  <a:pt x="31" y="764"/>
                  <a:pt x="39" y="769"/>
                  <a:pt x="40" y="777"/>
                </a:cubicBezTo>
                <a:cubicBezTo>
                  <a:pt x="40" y="777"/>
                  <a:pt x="40" y="777"/>
                  <a:pt x="40" y="777"/>
                </a:cubicBezTo>
                <a:cubicBezTo>
                  <a:pt x="42" y="784"/>
                  <a:pt x="37" y="792"/>
                  <a:pt x="29" y="793"/>
                </a:cubicBezTo>
                <a:cubicBezTo>
                  <a:pt x="29" y="793"/>
                  <a:pt x="29" y="793"/>
                  <a:pt x="29" y="793"/>
                </a:cubicBezTo>
                <a:cubicBezTo>
                  <a:pt x="28" y="793"/>
                  <a:pt x="27" y="793"/>
                  <a:pt x="26" y="793"/>
                </a:cubicBezTo>
                <a:cubicBezTo>
                  <a:pt x="26" y="793"/>
                  <a:pt x="26" y="793"/>
                  <a:pt x="26" y="793"/>
                </a:cubicBezTo>
                <a:cubicBezTo>
                  <a:pt x="20" y="793"/>
                  <a:pt x="14" y="789"/>
                  <a:pt x="13" y="782"/>
                </a:cubicBezTo>
                <a:close/>
                <a:moveTo>
                  <a:pt x="1279" y="793"/>
                </a:moveTo>
                <a:cubicBezTo>
                  <a:pt x="1272" y="791"/>
                  <a:pt x="1267" y="784"/>
                  <a:pt x="1268" y="776"/>
                </a:cubicBezTo>
                <a:cubicBezTo>
                  <a:pt x="1268" y="776"/>
                  <a:pt x="1268" y="776"/>
                  <a:pt x="1268" y="776"/>
                </a:cubicBezTo>
                <a:cubicBezTo>
                  <a:pt x="1270" y="769"/>
                  <a:pt x="1277" y="764"/>
                  <a:pt x="1285" y="765"/>
                </a:cubicBezTo>
                <a:cubicBezTo>
                  <a:pt x="1285" y="765"/>
                  <a:pt x="1285" y="765"/>
                  <a:pt x="1285" y="765"/>
                </a:cubicBezTo>
                <a:cubicBezTo>
                  <a:pt x="1292" y="767"/>
                  <a:pt x="1297" y="774"/>
                  <a:pt x="1296" y="782"/>
                </a:cubicBezTo>
                <a:cubicBezTo>
                  <a:pt x="1296" y="782"/>
                  <a:pt x="1296" y="782"/>
                  <a:pt x="1296" y="782"/>
                </a:cubicBezTo>
                <a:cubicBezTo>
                  <a:pt x="1294" y="788"/>
                  <a:pt x="1288" y="793"/>
                  <a:pt x="1282" y="793"/>
                </a:cubicBezTo>
                <a:cubicBezTo>
                  <a:pt x="1282" y="793"/>
                  <a:pt x="1282" y="793"/>
                  <a:pt x="1282" y="793"/>
                </a:cubicBezTo>
                <a:cubicBezTo>
                  <a:pt x="1281" y="793"/>
                  <a:pt x="1280" y="793"/>
                  <a:pt x="1279" y="793"/>
                </a:cubicBezTo>
                <a:close/>
                <a:moveTo>
                  <a:pt x="0" y="655"/>
                </a:moveTo>
                <a:cubicBezTo>
                  <a:pt x="0" y="655"/>
                  <a:pt x="0" y="655"/>
                  <a:pt x="0" y="655"/>
                </a:cubicBezTo>
                <a:cubicBezTo>
                  <a:pt x="0" y="655"/>
                  <a:pt x="0" y="655"/>
                  <a:pt x="0" y="655"/>
                </a:cubicBezTo>
                <a:cubicBezTo>
                  <a:pt x="0" y="647"/>
                  <a:pt x="6" y="641"/>
                  <a:pt x="14" y="641"/>
                </a:cubicBezTo>
                <a:cubicBezTo>
                  <a:pt x="14" y="641"/>
                  <a:pt x="14" y="641"/>
                  <a:pt x="14" y="641"/>
                </a:cubicBezTo>
                <a:cubicBezTo>
                  <a:pt x="22" y="641"/>
                  <a:pt x="28" y="647"/>
                  <a:pt x="28" y="655"/>
                </a:cubicBezTo>
                <a:cubicBezTo>
                  <a:pt x="28" y="655"/>
                  <a:pt x="28" y="655"/>
                  <a:pt x="28" y="655"/>
                </a:cubicBezTo>
                <a:cubicBezTo>
                  <a:pt x="28" y="662"/>
                  <a:pt x="22" y="669"/>
                  <a:pt x="14" y="669"/>
                </a:cubicBezTo>
                <a:cubicBezTo>
                  <a:pt x="14" y="669"/>
                  <a:pt x="14" y="669"/>
                  <a:pt x="14" y="669"/>
                </a:cubicBezTo>
                <a:cubicBezTo>
                  <a:pt x="6" y="669"/>
                  <a:pt x="0" y="662"/>
                  <a:pt x="0" y="655"/>
                </a:cubicBezTo>
                <a:close/>
                <a:moveTo>
                  <a:pt x="1280" y="654"/>
                </a:moveTo>
                <a:cubicBezTo>
                  <a:pt x="1280" y="654"/>
                  <a:pt x="1280" y="654"/>
                  <a:pt x="1280" y="654"/>
                </a:cubicBezTo>
                <a:cubicBezTo>
                  <a:pt x="1280" y="654"/>
                  <a:pt x="1280" y="654"/>
                  <a:pt x="1280" y="654"/>
                </a:cubicBezTo>
                <a:cubicBezTo>
                  <a:pt x="1280" y="653"/>
                  <a:pt x="1280" y="653"/>
                  <a:pt x="1280" y="653"/>
                </a:cubicBezTo>
                <a:cubicBezTo>
                  <a:pt x="1280" y="653"/>
                  <a:pt x="1280" y="653"/>
                  <a:pt x="1280" y="653"/>
                </a:cubicBezTo>
                <a:cubicBezTo>
                  <a:pt x="1280" y="645"/>
                  <a:pt x="1286" y="639"/>
                  <a:pt x="1294" y="639"/>
                </a:cubicBezTo>
                <a:cubicBezTo>
                  <a:pt x="1294" y="639"/>
                  <a:pt x="1294" y="639"/>
                  <a:pt x="1294" y="639"/>
                </a:cubicBezTo>
                <a:cubicBezTo>
                  <a:pt x="1302" y="639"/>
                  <a:pt x="1308" y="645"/>
                  <a:pt x="1308" y="653"/>
                </a:cubicBezTo>
                <a:cubicBezTo>
                  <a:pt x="1308" y="653"/>
                  <a:pt x="1308" y="653"/>
                  <a:pt x="1308" y="653"/>
                </a:cubicBezTo>
                <a:cubicBezTo>
                  <a:pt x="1308" y="653"/>
                  <a:pt x="1308" y="653"/>
                  <a:pt x="1308" y="653"/>
                </a:cubicBezTo>
                <a:cubicBezTo>
                  <a:pt x="1308" y="653"/>
                  <a:pt x="1308" y="653"/>
                  <a:pt x="1308" y="653"/>
                </a:cubicBezTo>
                <a:cubicBezTo>
                  <a:pt x="1308" y="654"/>
                  <a:pt x="1308" y="654"/>
                  <a:pt x="1308" y="654"/>
                </a:cubicBezTo>
                <a:cubicBezTo>
                  <a:pt x="1308" y="654"/>
                  <a:pt x="1308" y="654"/>
                  <a:pt x="1308" y="654"/>
                </a:cubicBezTo>
                <a:cubicBezTo>
                  <a:pt x="1308" y="662"/>
                  <a:pt x="1302" y="668"/>
                  <a:pt x="1294" y="668"/>
                </a:cubicBezTo>
                <a:cubicBezTo>
                  <a:pt x="1294" y="668"/>
                  <a:pt x="1294" y="668"/>
                  <a:pt x="1294" y="668"/>
                </a:cubicBezTo>
                <a:cubicBezTo>
                  <a:pt x="1286" y="668"/>
                  <a:pt x="1280" y="662"/>
                  <a:pt x="1280" y="654"/>
                </a:cubicBezTo>
                <a:close/>
                <a:moveTo>
                  <a:pt x="28" y="655"/>
                </a:moveTo>
                <a:cubicBezTo>
                  <a:pt x="28" y="655"/>
                  <a:pt x="28" y="655"/>
                  <a:pt x="28" y="655"/>
                </a:cubicBezTo>
                <a:cubicBezTo>
                  <a:pt x="28" y="655"/>
                  <a:pt x="28" y="655"/>
                  <a:pt x="28" y="655"/>
                </a:cubicBezTo>
                <a:close/>
                <a:moveTo>
                  <a:pt x="23" y="543"/>
                </a:moveTo>
                <a:cubicBezTo>
                  <a:pt x="16" y="542"/>
                  <a:pt x="11" y="535"/>
                  <a:pt x="12" y="527"/>
                </a:cubicBezTo>
                <a:cubicBezTo>
                  <a:pt x="12" y="527"/>
                  <a:pt x="12" y="527"/>
                  <a:pt x="12" y="527"/>
                </a:cubicBezTo>
                <a:cubicBezTo>
                  <a:pt x="14" y="519"/>
                  <a:pt x="21" y="514"/>
                  <a:pt x="29" y="516"/>
                </a:cubicBezTo>
                <a:cubicBezTo>
                  <a:pt x="29" y="516"/>
                  <a:pt x="29" y="516"/>
                  <a:pt x="29" y="516"/>
                </a:cubicBezTo>
                <a:cubicBezTo>
                  <a:pt x="36" y="517"/>
                  <a:pt x="41" y="525"/>
                  <a:pt x="40" y="532"/>
                </a:cubicBezTo>
                <a:cubicBezTo>
                  <a:pt x="40" y="532"/>
                  <a:pt x="40" y="532"/>
                  <a:pt x="40" y="532"/>
                </a:cubicBezTo>
                <a:cubicBezTo>
                  <a:pt x="38" y="539"/>
                  <a:pt x="33" y="544"/>
                  <a:pt x="26" y="544"/>
                </a:cubicBezTo>
                <a:cubicBezTo>
                  <a:pt x="26" y="544"/>
                  <a:pt x="26" y="544"/>
                  <a:pt x="26" y="544"/>
                </a:cubicBezTo>
                <a:cubicBezTo>
                  <a:pt x="25" y="544"/>
                  <a:pt x="24" y="544"/>
                  <a:pt x="23" y="543"/>
                </a:cubicBezTo>
                <a:close/>
                <a:moveTo>
                  <a:pt x="1268" y="531"/>
                </a:moveTo>
                <a:cubicBezTo>
                  <a:pt x="1266" y="523"/>
                  <a:pt x="1271" y="516"/>
                  <a:pt x="1279" y="514"/>
                </a:cubicBezTo>
                <a:cubicBezTo>
                  <a:pt x="1279" y="514"/>
                  <a:pt x="1279" y="514"/>
                  <a:pt x="1279" y="514"/>
                </a:cubicBezTo>
                <a:cubicBezTo>
                  <a:pt x="1286" y="513"/>
                  <a:pt x="1294" y="518"/>
                  <a:pt x="1295" y="525"/>
                </a:cubicBezTo>
                <a:cubicBezTo>
                  <a:pt x="1295" y="525"/>
                  <a:pt x="1295" y="525"/>
                  <a:pt x="1295" y="525"/>
                </a:cubicBezTo>
                <a:cubicBezTo>
                  <a:pt x="1297" y="533"/>
                  <a:pt x="1292" y="540"/>
                  <a:pt x="1284" y="542"/>
                </a:cubicBezTo>
                <a:cubicBezTo>
                  <a:pt x="1284" y="542"/>
                  <a:pt x="1284" y="542"/>
                  <a:pt x="1284" y="542"/>
                </a:cubicBezTo>
                <a:cubicBezTo>
                  <a:pt x="1283" y="542"/>
                  <a:pt x="1282" y="542"/>
                  <a:pt x="1282" y="542"/>
                </a:cubicBezTo>
                <a:cubicBezTo>
                  <a:pt x="1282" y="542"/>
                  <a:pt x="1282" y="542"/>
                  <a:pt x="1282" y="542"/>
                </a:cubicBezTo>
                <a:cubicBezTo>
                  <a:pt x="1275" y="542"/>
                  <a:pt x="1269" y="537"/>
                  <a:pt x="1268" y="531"/>
                </a:cubicBezTo>
                <a:close/>
                <a:moveTo>
                  <a:pt x="57" y="423"/>
                </a:moveTo>
                <a:cubicBezTo>
                  <a:pt x="50" y="420"/>
                  <a:pt x="46" y="411"/>
                  <a:pt x="49" y="404"/>
                </a:cubicBezTo>
                <a:cubicBezTo>
                  <a:pt x="49" y="404"/>
                  <a:pt x="49" y="404"/>
                  <a:pt x="49" y="404"/>
                </a:cubicBezTo>
                <a:cubicBezTo>
                  <a:pt x="52" y="397"/>
                  <a:pt x="61" y="394"/>
                  <a:pt x="68" y="397"/>
                </a:cubicBezTo>
                <a:cubicBezTo>
                  <a:pt x="68" y="397"/>
                  <a:pt x="68" y="397"/>
                  <a:pt x="68" y="397"/>
                </a:cubicBezTo>
                <a:cubicBezTo>
                  <a:pt x="75" y="400"/>
                  <a:pt x="78" y="408"/>
                  <a:pt x="75" y="415"/>
                </a:cubicBezTo>
                <a:cubicBezTo>
                  <a:pt x="75" y="415"/>
                  <a:pt x="75" y="415"/>
                  <a:pt x="75" y="415"/>
                </a:cubicBezTo>
                <a:cubicBezTo>
                  <a:pt x="73" y="420"/>
                  <a:pt x="68" y="424"/>
                  <a:pt x="62" y="424"/>
                </a:cubicBezTo>
                <a:cubicBezTo>
                  <a:pt x="62" y="424"/>
                  <a:pt x="62" y="424"/>
                  <a:pt x="62" y="424"/>
                </a:cubicBezTo>
                <a:cubicBezTo>
                  <a:pt x="61" y="424"/>
                  <a:pt x="59" y="423"/>
                  <a:pt x="57" y="423"/>
                </a:cubicBezTo>
                <a:close/>
                <a:moveTo>
                  <a:pt x="1232" y="413"/>
                </a:moveTo>
                <a:cubicBezTo>
                  <a:pt x="1229" y="406"/>
                  <a:pt x="1233" y="398"/>
                  <a:pt x="1240" y="395"/>
                </a:cubicBezTo>
                <a:cubicBezTo>
                  <a:pt x="1240" y="395"/>
                  <a:pt x="1240" y="395"/>
                  <a:pt x="1240" y="395"/>
                </a:cubicBezTo>
                <a:cubicBezTo>
                  <a:pt x="1247" y="392"/>
                  <a:pt x="1255" y="396"/>
                  <a:pt x="1258" y="403"/>
                </a:cubicBezTo>
                <a:cubicBezTo>
                  <a:pt x="1258" y="403"/>
                  <a:pt x="1258" y="403"/>
                  <a:pt x="1258" y="403"/>
                </a:cubicBezTo>
                <a:cubicBezTo>
                  <a:pt x="1258" y="403"/>
                  <a:pt x="1258" y="403"/>
                  <a:pt x="1258" y="403"/>
                </a:cubicBezTo>
                <a:cubicBezTo>
                  <a:pt x="1258" y="403"/>
                  <a:pt x="1258" y="403"/>
                  <a:pt x="1258" y="403"/>
                </a:cubicBezTo>
                <a:cubicBezTo>
                  <a:pt x="1261" y="410"/>
                  <a:pt x="1258" y="418"/>
                  <a:pt x="1250" y="421"/>
                </a:cubicBezTo>
                <a:cubicBezTo>
                  <a:pt x="1250" y="421"/>
                  <a:pt x="1250" y="421"/>
                  <a:pt x="1250" y="421"/>
                </a:cubicBezTo>
                <a:cubicBezTo>
                  <a:pt x="1249" y="422"/>
                  <a:pt x="1247" y="422"/>
                  <a:pt x="1245" y="422"/>
                </a:cubicBezTo>
                <a:cubicBezTo>
                  <a:pt x="1245" y="422"/>
                  <a:pt x="1245" y="422"/>
                  <a:pt x="1245" y="422"/>
                </a:cubicBezTo>
                <a:cubicBezTo>
                  <a:pt x="1240" y="422"/>
                  <a:pt x="1234" y="419"/>
                  <a:pt x="1232" y="413"/>
                </a:cubicBezTo>
                <a:close/>
                <a:moveTo>
                  <a:pt x="114" y="311"/>
                </a:moveTo>
                <a:cubicBezTo>
                  <a:pt x="107" y="306"/>
                  <a:pt x="105" y="298"/>
                  <a:pt x="110" y="291"/>
                </a:cubicBezTo>
                <a:cubicBezTo>
                  <a:pt x="110" y="291"/>
                  <a:pt x="110" y="291"/>
                  <a:pt x="110" y="291"/>
                </a:cubicBezTo>
                <a:cubicBezTo>
                  <a:pt x="110" y="291"/>
                  <a:pt x="110" y="291"/>
                  <a:pt x="110" y="291"/>
                </a:cubicBezTo>
                <a:cubicBezTo>
                  <a:pt x="110" y="291"/>
                  <a:pt x="110" y="291"/>
                  <a:pt x="110" y="291"/>
                </a:cubicBezTo>
                <a:cubicBezTo>
                  <a:pt x="114" y="285"/>
                  <a:pt x="123" y="283"/>
                  <a:pt x="129" y="287"/>
                </a:cubicBezTo>
                <a:cubicBezTo>
                  <a:pt x="129" y="287"/>
                  <a:pt x="129" y="287"/>
                  <a:pt x="129" y="287"/>
                </a:cubicBezTo>
                <a:cubicBezTo>
                  <a:pt x="136" y="292"/>
                  <a:pt x="137" y="300"/>
                  <a:pt x="133" y="307"/>
                </a:cubicBezTo>
                <a:cubicBezTo>
                  <a:pt x="133" y="307"/>
                  <a:pt x="133" y="307"/>
                  <a:pt x="133" y="307"/>
                </a:cubicBezTo>
                <a:cubicBezTo>
                  <a:pt x="130" y="311"/>
                  <a:pt x="126" y="313"/>
                  <a:pt x="121" y="313"/>
                </a:cubicBezTo>
                <a:cubicBezTo>
                  <a:pt x="121" y="313"/>
                  <a:pt x="121" y="313"/>
                  <a:pt x="121" y="313"/>
                </a:cubicBezTo>
                <a:cubicBezTo>
                  <a:pt x="119" y="313"/>
                  <a:pt x="116" y="312"/>
                  <a:pt x="114" y="311"/>
                </a:cubicBezTo>
                <a:close/>
                <a:moveTo>
                  <a:pt x="1174" y="305"/>
                </a:moveTo>
                <a:cubicBezTo>
                  <a:pt x="1170" y="299"/>
                  <a:pt x="1171" y="290"/>
                  <a:pt x="1178" y="286"/>
                </a:cubicBezTo>
                <a:cubicBezTo>
                  <a:pt x="1178" y="286"/>
                  <a:pt x="1178" y="286"/>
                  <a:pt x="1178" y="286"/>
                </a:cubicBezTo>
                <a:cubicBezTo>
                  <a:pt x="1184" y="282"/>
                  <a:pt x="1193" y="283"/>
                  <a:pt x="1197" y="290"/>
                </a:cubicBezTo>
                <a:cubicBezTo>
                  <a:pt x="1197" y="290"/>
                  <a:pt x="1197" y="290"/>
                  <a:pt x="1197" y="290"/>
                </a:cubicBezTo>
                <a:cubicBezTo>
                  <a:pt x="1202" y="296"/>
                  <a:pt x="1200" y="305"/>
                  <a:pt x="1193" y="309"/>
                </a:cubicBezTo>
                <a:cubicBezTo>
                  <a:pt x="1193" y="309"/>
                  <a:pt x="1193" y="309"/>
                  <a:pt x="1193" y="309"/>
                </a:cubicBezTo>
                <a:cubicBezTo>
                  <a:pt x="1191" y="311"/>
                  <a:pt x="1188" y="312"/>
                  <a:pt x="1186" y="312"/>
                </a:cubicBezTo>
                <a:cubicBezTo>
                  <a:pt x="1186" y="312"/>
                  <a:pt x="1186" y="312"/>
                  <a:pt x="1186" y="312"/>
                </a:cubicBezTo>
                <a:cubicBezTo>
                  <a:pt x="1181" y="312"/>
                  <a:pt x="1177" y="309"/>
                  <a:pt x="1174" y="305"/>
                </a:cubicBezTo>
                <a:close/>
                <a:moveTo>
                  <a:pt x="191" y="212"/>
                </a:moveTo>
                <a:cubicBezTo>
                  <a:pt x="186" y="206"/>
                  <a:pt x="186" y="198"/>
                  <a:pt x="191" y="192"/>
                </a:cubicBezTo>
                <a:cubicBezTo>
                  <a:pt x="191" y="192"/>
                  <a:pt x="191" y="192"/>
                  <a:pt x="191" y="192"/>
                </a:cubicBezTo>
                <a:cubicBezTo>
                  <a:pt x="197" y="187"/>
                  <a:pt x="205" y="187"/>
                  <a:pt x="211" y="192"/>
                </a:cubicBezTo>
                <a:cubicBezTo>
                  <a:pt x="211" y="192"/>
                  <a:pt x="211" y="192"/>
                  <a:pt x="211" y="192"/>
                </a:cubicBezTo>
                <a:cubicBezTo>
                  <a:pt x="216" y="197"/>
                  <a:pt x="216" y="206"/>
                  <a:pt x="211" y="212"/>
                </a:cubicBezTo>
                <a:cubicBezTo>
                  <a:pt x="211" y="212"/>
                  <a:pt x="211" y="212"/>
                  <a:pt x="211" y="212"/>
                </a:cubicBezTo>
                <a:cubicBezTo>
                  <a:pt x="208" y="215"/>
                  <a:pt x="205" y="216"/>
                  <a:pt x="201" y="216"/>
                </a:cubicBezTo>
                <a:cubicBezTo>
                  <a:pt x="201" y="216"/>
                  <a:pt x="201" y="216"/>
                  <a:pt x="201" y="216"/>
                </a:cubicBezTo>
                <a:cubicBezTo>
                  <a:pt x="197" y="216"/>
                  <a:pt x="194" y="215"/>
                  <a:pt x="191" y="212"/>
                </a:cubicBezTo>
                <a:close/>
                <a:moveTo>
                  <a:pt x="1096" y="211"/>
                </a:moveTo>
                <a:cubicBezTo>
                  <a:pt x="1096" y="211"/>
                  <a:pt x="1096" y="211"/>
                  <a:pt x="1096" y="211"/>
                </a:cubicBezTo>
                <a:cubicBezTo>
                  <a:pt x="1090" y="205"/>
                  <a:pt x="1090" y="196"/>
                  <a:pt x="1096" y="191"/>
                </a:cubicBezTo>
                <a:cubicBezTo>
                  <a:pt x="1096" y="191"/>
                  <a:pt x="1096" y="191"/>
                  <a:pt x="1096" y="191"/>
                </a:cubicBezTo>
                <a:cubicBezTo>
                  <a:pt x="1101" y="185"/>
                  <a:pt x="1110" y="185"/>
                  <a:pt x="1116" y="191"/>
                </a:cubicBezTo>
                <a:cubicBezTo>
                  <a:pt x="1116" y="191"/>
                  <a:pt x="1116" y="191"/>
                  <a:pt x="1116" y="191"/>
                </a:cubicBezTo>
                <a:cubicBezTo>
                  <a:pt x="1121" y="196"/>
                  <a:pt x="1121" y="205"/>
                  <a:pt x="1116" y="211"/>
                </a:cubicBezTo>
                <a:cubicBezTo>
                  <a:pt x="1116" y="211"/>
                  <a:pt x="1116" y="211"/>
                  <a:pt x="1116" y="211"/>
                </a:cubicBezTo>
                <a:cubicBezTo>
                  <a:pt x="1113" y="213"/>
                  <a:pt x="1109" y="215"/>
                  <a:pt x="1106" y="215"/>
                </a:cubicBezTo>
                <a:cubicBezTo>
                  <a:pt x="1106" y="215"/>
                  <a:pt x="1106" y="215"/>
                  <a:pt x="1106" y="215"/>
                </a:cubicBezTo>
                <a:cubicBezTo>
                  <a:pt x="1102" y="215"/>
                  <a:pt x="1099" y="213"/>
                  <a:pt x="1096" y="211"/>
                </a:cubicBezTo>
                <a:close/>
                <a:moveTo>
                  <a:pt x="1116" y="191"/>
                </a:moveTo>
                <a:cubicBezTo>
                  <a:pt x="1116" y="191"/>
                  <a:pt x="1116" y="191"/>
                  <a:pt x="1116" y="191"/>
                </a:cubicBezTo>
                <a:cubicBezTo>
                  <a:pt x="1116" y="191"/>
                  <a:pt x="1116" y="191"/>
                  <a:pt x="1116" y="191"/>
                </a:cubicBezTo>
                <a:cubicBezTo>
                  <a:pt x="1116" y="191"/>
                  <a:pt x="1116" y="191"/>
                  <a:pt x="1116" y="191"/>
                </a:cubicBezTo>
                <a:cubicBezTo>
                  <a:pt x="1116" y="191"/>
                  <a:pt x="1116" y="191"/>
                  <a:pt x="1116" y="191"/>
                </a:cubicBezTo>
                <a:close/>
                <a:moveTo>
                  <a:pt x="286" y="130"/>
                </a:moveTo>
                <a:cubicBezTo>
                  <a:pt x="282" y="124"/>
                  <a:pt x="284" y="115"/>
                  <a:pt x="290" y="111"/>
                </a:cubicBezTo>
                <a:cubicBezTo>
                  <a:pt x="290" y="111"/>
                  <a:pt x="290" y="111"/>
                  <a:pt x="290" y="111"/>
                </a:cubicBezTo>
                <a:cubicBezTo>
                  <a:pt x="290" y="111"/>
                  <a:pt x="290" y="111"/>
                  <a:pt x="290" y="111"/>
                </a:cubicBezTo>
                <a:cubicBezTo>
                  <a:pt x="290" y="111"/>
                  <a:pt x="290" y="111"/>
                  <a:pt x="290" y="111"/>
                </a:cubicBezTo>
                <a:cubicBezTo>
                  <a:pt x="296" y="106"/>
                  <a:pt x="305" y="108"/>
                  <a:pt x="309" y="114"/>
                </a:cubicBezTo>
                <a:cubicBezTo>
                  <a:pt x="309" y="114"/>
                  <a:pt x="309" y="114"/>
                  <a:pt x="309" y="114"/>
                </a:cubicBezTo>
                <a:cubicBezTo>
                  <a:pt x="314" y="121"/>
                  <a:pt x="312" y="130"/>
                  <a:pt x="306" y="134"/>
                </a:cubicBezTo>
                <a:cubicBezTo>
                  <a:pt x="306" y="134"/>
                  <a:pt x="306" y="134"/>
                  <a:pt x="306" y="134"/>
                </a:cubicBezTo>
                <a:cubicBezTo>
                  <a:pt x="303" y="135"/>
                  <a:pt x="301" y="136"/>
                  <a:pt x="298" y="136"/>
                </a:cubicBezTo>
                <a:cubicBezTo>
                  <a:pt x="298" y="136"/>
                  <a:pt x="298" y="136"/>
                  <a:pt x="298" y="136"/>
                </a:cubicBezTo>
                <a:cubicBezTo>
                  <a:pt x="293" y="136"/>
                  <a:pt x="289" y="134"/>
                  <a:pt x="286" y="130"/>
                </a:cubicBezTo>
                <a:close/>
                <a:moveTo>
                  <a:pt x="1001" y="133"/>
                </a:moveTo>
                <a:cubicBezTo>
                  <a:pt x="995" y="129"/>
                  <a:pt x="993" y="120"/>
                  <a:pt x="997" y="113"/>
                </a:cubicBezTo>
                <a:cubicBezTo>
                  <a:pt x="997" y="113"/>
                  <a:pt x="997" y="113"/>
                  <a:pt x="997" y="113"/>
                </a:cubicBezTo>
                <a:cubicBezTo>
                  <a:pt x="1001" y="107"/>
                  <a:pt x="1010" y="105"/>
                  <a:pt x="1017" y="110"/>
                </a:cubicBezTo>
                <a:cubicBezTo>
                  <a:pt x="1017" y="110"/>
                  <a:pt x="1017" y="110"/>
                  <a:pt x="1017" y="110"/>
                </a:cubicBezTo>
                <a:cubicBezTo>
                  <a:pt x="1023" y="114"/>
                  <a:pt x="1025" y="123"/>
                  <a:pt x="1020" y="129"/>
                </a:cubicBezTo>
                <a:cubicBezTo>
                  <a:pt x="1020" y="129"/>
                  <a:pt x="1020" y="129"/>
                  <a:pt x="1020" y="129"/>
                </a:cubicBezTo>
                <a:cubicBezTo>
                  <a:pt x="1018" y="133"/>
                  <a:pt x="1013" y="135"/>
                  <a:pt x="1009" y="135"/>
                </a:cubicBezTo>
                <a:cubicBezTo>
                  <a:pt x="1009" y="135"/>
                  <a:pt x="1009" y="135"/>
                  <a:pt x="1009" y="135"/>
                </a:cubicBezTo>
                <a:cubicBezTo>
                  <a:pt x="1006" y="135"/>
                  <a:pt x="1003" y="135"/>
                  <a:pt x="1001" y="133"/>
                </a:cubicBezTo>
                <a:close/>
                <a:moveTo>
                  <a:pt x="395" y="68"/>
                </a:moveTo>
                <a:cubicBezTo>
                  <a:pt x="392" y="61"/>
                  <a:pt x="396" y="53"/>
                  <a:pt x="403" y="50"/>
                </a:cubicBezTo>
                <a:cubicBezTo>
                  <a:pt x="403" y="50"/>
                  <a:pt x="403" y="50"/>
                  <a:pt x="403" y="50"/>
                </a:cubicBezTo>
                <a:cubicBezTo>
                  <a:pt x="410" y="47"/>
                  <a:pt x="418" y="50"/>
                  <a:pt x="421" y="57"/>
                </a:cubicBezTo>
                <a:cubicBezTo>
                  <a:pt x="421" y="57"/>
                  <a:pt x="421" y="57"/>
                  <a:pt x="421" y="57"/>
                </a:cubicBezTo>
                <a:cubicBezTo>
                  <a:pt x="424" y="65"/>
                  <a:pt x="421" y="73"/>
                  <a:pt x="414" y="76"/>
                </a:cubicBezTo>
                <a:cubicBezTo>
                  <a:pt x="414" y="76"/>
                  <a:pt x="414" y="76"/>
                  <a:pt x="414" y="76"/>
                </a:cubicBezTo>
                <a:cubicBezTo>
                  <a:pt x="412" y="77"/>
                  <a:pt x="410" y="77"/>
                  <a:pt x="408" y="77"/>
                </a:cubicBezTo>
                <a:cubicBezTo>
                  <a:pt x="408" y="77"/>
                  <a:pt x="408" y="77"/>
                  <a:pt x="408" y="77"/>
                </a:cubicBezTo>
                <a:cubicBezTo>
                  <a:pt x="403" y="77"/>
                  <a:pt x="398" y="74"/>
                  <a:pt x="395" y="68"/>
                </a:cubicBezTo>
                <a:close/>
                <a:moveTo>
                  <a:pt x="893" y="75"/>
                </a:moveTo>
                <a:cubicBezTo>
                  <a:pt x="886" y="72"/>
                  <a:pt x="882" y="64"/>
                  <a:pt x="885" y="57"/>
                </a:cubicBezTo>
                <a:cubicBezTo>
                  <a:pt x="885" y="57"/>
                  <a:pt x="885" y="57"/>
                  <a:pt x="885" y="57"/>
                </a:cubicBezTo>
                <a:cubicBezTo>
                  <a:pt x="888" y="50"/>
                  <a:pt x="896" y="46"/>
                  <a:pt x="903" y="49"/>
                </a:cubicBezTo>
                <a:cubicBezTo>
                  <a:pt x="903" y="49"/>
                  <a:pt x="903" y="49"/>
                  <a:pt x="903" y="49"/>
                </a:cubicBezTo>
                <a:cubicBezTo>
                  <a:pt x="911" y="52"/>
                  <a:pt x="914" y="60"/>
                  <a:pt x="911" y="68"/>
                </a:cubicBezTo>
                <a:cubicBezTo>
                  <a:pt x="911" y="68"/>
                  <a:pt x="911" y="68"/>
                  <a:pt x="911" y="68"/>
                </a:cubicBezTo>
                <a:cubicBezTo>
                  <a:pt x="909" y="73"/>
                  <a:pt x="904" y="76"/>
                  <a:pt x="898" y="76"/>
                </a:cubicBezTo>
                <a:cubicBezTo>
                  <a:pt x="898" y="76"/>
                  <a:pt x="898" y="76"/>
                  <a:pt x="898" y="76"/>
                </a:cubicBezTo>
                <a:cubicBezTo>
                  <a:pt x="896" y="76"/>
                  <a:pt x="895" y="76"/>
                  <a:pt x="893" y="75"/>
                </a:cubicBezTo>
                <a:close/>
                <a:moveTo>
                  <a:pt x="515" y="29"/>
                </a:moveTo>
                <a:cubicBezTo>
                  <a:pt x="513" y="21"/>
                  <a:pt x="518" y="14"/>
                  <a:pt x="526" y="13"/>
                </a:cubicBezTo>
                <a:cubicBezTo>
                  <a:pt x="526" y="13"/>
                  <a:pt x="526" y="13"/>
                  <a:pt x="526" y="13"/>
                </a:cubicBezTo>
                <a:cubicBezTo>
                  <a:pt x="533" y="11"/>
                  <a:pt x="541" y="16"/>
                  <a:pt x="542" y="24"/>
                </a:cubicBezTo>
                <a:cubicBezTo>
                  <a:pt x="542" y="24"/>
                  <a:pt x="542" y="24"/>
                  <a:pt x="542" y="24"/>
                </a:cubicBezTo>
                <a:cubicBezTo>
                  <a:pt x="544" y="31"/>
                  <a:pt x="539" y="39"/>
                  <a:pt x="531" y="40"/>
                </a:cubicBezTo>
                <a:cubicBezTo>
                  <a:pt x="531" y="40"/>
                  <a:pt x="531" y="40"/>
                  <a:pt x="531" y="40"/>
                </a:cubicBezTo>
                <a:cubicBezTo>
                  <a:pt x="530" y="40"/>
                  <a:pt x="529" y="40"/>
                  <a:pt x="528" y="40"/>
                </a:cubicBezTo>
                <a:cubicBezTo>
                  <a:pt x="528" y="40"/>
                  <a:pt x="528" y="40"/>
                  <a:pt x="528" y="40"/>
                </a:cubicBezTo>
                <a:cubicBezTo>
                  <a:pt x="522" y="40"/>
                  <a:pt x="516" y="36"/>
                  <a:pt x="515" y="29"/>
                </a:cubicBezTo>
                <a:close/>
                <a:moveTo>
                  <a:pt x="775" y="40"/>
                </a:moveTo>
                <a:cubicBezTo>
                  <a:pt x="775" y="40"/>
                  <a:pt x="775" y="40"/>
                  <a:pt x="775" y="40"/>
                </a:cubicBezTo>
                <a:cubicBezTo>
                  <a:pt x="768" y="38"/>
                  <a:pt x="763" y="31"/>
                  <a:pt x="764" y="23"/>
                </a:cubicBezTo>
                <a:cubicBezTo>
                  <a:pt x="764" y="23"/>
                  <a:pt x="764" y="23"/>
                  <a:pt x="764" y="23"/>
                </a:cubicBezTo>
                <a:cubicBezTo>
                  <a:pt x="766" y="16"/>
                  <a:pt x="773" y="11"/>
                  <a:pt x="781" y="12"/>
                </a:cubicBezTo>
                <a:cubicBezTo>
                  <a:pt x="781" y="12"/>
                  <a:pt x="781" y="12"/>
                  <a:pt x="781" y="12"/>
                </a:cubicBezTo>
                <a:cubicBezTo>
                  <a:pt x="781" y="12"/>
                  <a:pt x="781" y="12"/>
                  <a:pt x="781" y="12"/>
                </a:cubicBezTo>
                <a:cubicBezTo>
                  <a:pt x="781" y="12"/>
                  <a:pt x="781" y="12"/>
                  <a:pt x="781" y="12"/>
                </a:cubicBezTo>
                <a:cubicBezTo>
                  <a:pt x="788" y="14"/>
                  <a:pt x="793" y="21"/>
                  <a:pt x="792" y="29"/>
                </a:cubicBezTo>
                <a:cubicBezTo>
                  <a:pt x="792" y="29"/>
                  <a:pt x="792" y="29"/>
                  <a:pt x="792" y="29"/>
                </a:cubicBezTo>
                <a:cubicBezTo>
                  <a:pt x="790" y="35"/>
                  <a:pt x="785" y="40"/>
                  <a:pt x="778" y="40"/>
                </a:cubicBezTo>
                <a:cubicBezTo>
                  <a:pt x="778" y="40"/>
                  <a:pt x="778" y="40"/>
                  <a:pt x="778" y="40"/>
                </a:cubicBezTo>
                <a:cubicBezTo>
                  <a:pt x="777" y="40"/>
                  <a:pt x="776" y="40"/>
                  <a:pt x="775" y="40"/>
                </a:cubicBezTo>
                <a:close/>
                <a:moveTo>
                  <a:pt x="639" y="14"/>
                </a:moveTo>
                <a:cubicBezTo>
                  <a:pt x="639" y="6"/>
                  <a:pt x="645" y="0"/>
                  <a:pt x="653" y="0"/>
                </a:cubicBezTo>
                <a:cubicBezTo>
                  <a:pt x="653" y="0"/>
                  <a:pt x="653" y="0"/>
                  <a:pt x="653" y="0"/>
                </a:cubicBezTo>
                <a:cubicBezTo>
                  <a:pt x="661" y="0"/>
                  <a:pt x="667" y="6"/>
                  <a:pt x="667" y="14"/>
                </a:cubicBezTo>
                <a:cubicBezTo>
                  <a:pt x="667" y="14"/>
                  <a:pt x="667" y="14"/>
                  <a:pt x="667" y="14"/>
                </a:cubicBezTo>
                <a:cubicBezTo>
                  <a:pt x="667" y="22"/>
                  <a:pt x="661" y="28"/>
                  <a:pt x="653" y="28"/>
                </a:cubicBezTo>
                <a:cubicBezTo>
                  <a:pt x="653" y="28"/>
                  <a:pt x="653" y="28"/>
                  <a:pt x="653" y="28"/>
                </a:cubicBezTo>
                <a:cubicBezTo>
                  <a:pt x="645" y="28"/>
                  <a:pt x="639" y="22"/>
                  <a:pt x="63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13" hidden="1">
            <a:extLst>
              <a:ext uri="{FF2B5EF4-FFF2-40B4-BE49-F238E27FC236}">
                <a16:creationId xmlns:a16="http://schemas.microsoft.com/office/drawing/2014/main" id="{EF6CF71E-E905-4C37-AB1F-8A965D11A48D}"/>
              </a:ext>
            </a:extLst>
          </p:cNvPr>
          <p:cNvSpPr>
            <a:spLocks noEditPoints="1"/>
          </p:cNvSpPr>
          <p:nvPr/>
        </p:nvSpPr>
        <p:spPr bwMode="auto">
          <a:xfrm>
            <a:off x="4345544" y="1679970"/>
            <a:ext cx="3500914" cy="3498060"/>
          </a:xfrm>
          <a:custGeom>
            <a:avLst/>
            <a:gdLst>
              <a:gd name="T0" fmla="*/ 734 w 1468"/>
              <a:gd name="T1" fmla="*/ 1468 h 1468"/>
              <a:gd name="T2" fmla="*/ 623 w 1468"/>
              <a:gd name="T3" fmla="*/ 1446 h 1468"/>
              <a:gd name="T4" fmla="*/ 857 w 1468"/>
              <a:gd name="T5" fmla="*/ 1429 h 1468"/>
              <a:gd name="T6" fmla="*/ 846 w 1468"/>
              <a:gd name="T7" fmla="*/ 1446 h 1468"/>
              <a:gd name="T8" fmla="*/ 493 w 1468"/>
              <a:gd name="T9" fmla="*/ 1398 h 1468"/>
              <a:gd name="T10" fmla="*/ 976 w 1468"/>
              <a:gd name="T11" fmla="*/ 1398 h 1468"/>
              <a:gd name="T12" fmla="*/ 985 w 1468"/>
              <a:gd name="T13" fmla="*/ 1424 h 1468"/>
              <a:gd name="T14" fmla="*/ 381 w 1468"/>
              <a:gd name="T15" fmla="*/ 1346 h 1468"/>
              <a:gd name="T16" fmla="*/ 1082 w 1468"/>
              <a:gd name="T17" fmla="*/ 1365 h 1468"/>
              <a:gd name="T18" fmla="*/ 1101 w 1468"/>
              <a:gd name="T19" fmla="*/ 1370 h 1468"/>
              <a:gd name="T20" fmla="*/ 261 w 1468"/>
              <a:gd name="T21" fmla="*/ 1277 h 1468"/>
              <a:gd name="T22" fmla="*/ 263 w 1468"/>
              <a:gd name="T23" fmla="*/ 1297 h 1468"/>
              <a:gd name="T24" fmla="*/ 1206 w 1468"/>
              <a:gd name="T25" fmla="*/ 1296 h 1468"/>
              <a:gd name="T26" fmla="*/ 172 w 1468"/>
              <a:gd name="T27" fmla="*/ 1206 h 1468"/>
              <a:gd name="T28" fmla="*/ 192 w 1468"/>
              <a:gd name="T29" fmla="*/ 1208 h 1468"/>
              <a:gd name="T30" fmla="*/ 1295 w 1468"/>
              <a:gd name="T31" fmla="*/ 1186 h 1468"/>
              <a:gd name="T32" fmla="*/ 98 w 1468"/>
              <a:gd name="T33" fmla="*/ 1102 h 1468"/>
              <a:gd name="T34" fmla="*/ 111 w 1468"/>
              <a:gd name="T35" fmla="*/ 1108 h 1468"/>
              <a:gd name="T36" fmla="*/ 1365 w 1468"/>
              <a:gd name="T37" fmla="*/ 1082 h 1468"/>
              <a:gd name="T38" fmla="*/ 1351 w 1468"/>
              <a:gd name="T39" fmla="*/ 1106 h 1468"/>
              <a:gd name="T40" fmla="*/ 71 w 1468"/>
              <a:gd name="T41" fmla="*/ 976 h 1468"/>
              <a:gd name="T42" fmla="*/ 1398 w 1468"/>
              <a:gd name="T43" fmla="*/ 975 h 1468"/>
              <a:gd name="T44" fmla="*/ 1424 w 1468"/>
              <a:gd name="T45" fmla="*/ 985 h 1468"/>
              <a:gd name="T46" fmla="*/ 23 w 1468"/>
              <a:gd name="T47" fmla="*/ 846 h 1468"/>
              <a:gd name="T48" fmla="*/ 25 w 1468"/>
              <a:gd name="T49" fmla="*/ 874 h 1468"/>
              <a:gd name="T50" fmla="*/ 1457 w 1468"/>
              <a:gd name="T51" fmla="*/ 861 h 1468"/>
              <a:gd name="T52" fmla="*/ 0 w 1468"/>
              <a:gd name="T53" fmla="*/ 735 h 1468"/>
              <a:gd name="T54" fmla="*/ 0 w 1468"/>
              <a:gd name="T55" fmla="*/ 735 h 1468"/>
              <a:gd name="T56" fmla="*/ 1454 w 1468"/>
              <a:gd name="T57" fmla="*/ 719 h 1468"/>
              <a:gd name="T58" fmla="*/ 1468 w 1468"/>
              <a:gd name="T59" fmla="*/ 734 h 1468"/>
              <a:gd name="T60" fmla="*/ 11 w 1468"/>
              <a:gd name="T61" fmla="*/ 607 h 1468"/>
              <a:gd name="T62" fmla="*/ 25 w 1468"/>
              <a:gd name="T63" fmla="*/ 624 h 1468"/>
              <a:gd name="T64" fmla="*/ 1457 w 1468"/>
              <a:gd name="T65" fmla="*/ 605 h 1468"/>
              <a:gd name="T66" fmla="*/ 52 w 1468"/>
              <a:gd name="T67" fmla="*/ 502 h 1468"/>
              <a:gd name="T68" fmla="*/ 57 w 1468"/>
              <a:gd name="T69" fmla="*/ 502 h 1468"/>
              <a:gd name="T70" fmla="*/ 1423 w 1468"/>
              <a:gd name="T71" fmla="*/ 482 h 1468"/>
              <a:gd name="T72" fmla="*/ 1397 w 1468"/>
              <a:gd name="T73" fmla="*/ 491 h 1468"/>
              <a:gd name="T74" fmla="*/ 122 w 1468"/>
              <a:gd name="T75" fmla="*/ 382 h 1468"/>
              <a:gd name="T76" fmla="*/ 1350 w 1468"/>
              <a:gd name="T77" fmla="*/ 361 h 1468"/>
              <a:gd name="T78" fmla="*/ 1357 w 1468"/>
              <a:gd name="T79" fmla="*/ 387 h 1468"/>
              <a:gd name="T80" fmla="*/ 191 w 1468"/>
              <a:gd name="T81" fmla="*/ 261 h 1468"/>
              <a:gd name="T82" fmla="*/ 1276 w 1468"/>
              <a:gd name="T83" fmla="*/ 260 h 1468"/>
              <a:gd name="T84" fmla="*/ 1285 w 1468"/>
              <a:gd name="T85" fmla="*/ 284 h 1468"/>
              <a:gd name="T86" fmla="*/ 280 w 1468"/>
              <a:gd name="T87" fmla="*/ 194 h 1468"/>
              <a:gd name="T88" fmla="*/ 1185 w 1468"/>
              <a:gd name="T89" fmla="*/ 173 h 1468"/>
              <a:gd name="T90" fmla="*/ 1196 w 1468"/>
              <a:gd name="T91" fmla="*/ 196 h 1468"/>
              <a:gd name="T92" fmla="*/ 366 w 1468"/>
              <a:gd name="T93" fmla="*/ 99 h 1468"/>
              <a:gd name="T94" fmla="*/ 361 w 1468"/>
              <a:gd name="T95" fmla="*/ 118 h 1468"/>
              <a:gd name="T96" fmla="*/ 1105 w 1468"/>
              <a:gd name="T97" fmla="*/ 117 h 1468"/>
              <a:gd name="T98" fmla="*/ 500 w 1468"/>
              <a:gd name="T99" fmla="*/ 53 h 1468"/>
              <a:gd name="T100" fmla="*/ 974 w 1468"/>
              <a:gd name="T101" fmla="*/ 70 h 1468"/>
              <a:gd name="T102" fmla="*/ 979 w 1468"/>
              <a:gd name="T103" fmla="*/ 71 h 1468"/>
              <a:gd name="T104" fmla="*/ 622 w 1468"/>
              <a:gd name="T105" fmla="*/ 23 h 1468"/>
              <a:gd name="T106" fmla="*/ 844 w 1468"/>
              <a:gd name="T107" fmla="*/ 22 h 1468"/>
              <a:gd name="T108" fmla="*/ 858 w 1468"/>
              <a:gd name="T109" fmla="*/ 39 h 1468"/>
              <a:gd name="T110" fmla="*/ 733 w 1468"/>
              <a:gd name="T111" fmla="*/ 28 h 14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68" h="1468">
                <a:moveTo>
                  <a:pt x="720" y="1454"/>
                </a:moveTo>
                <a:cubicBezTo>
                  <a:pt x="720" y="1446"/>
                  <a:pt x="727" y="1440"/>
                  <a:pt x="734" y="1440"/>
                </a:cubicBezTo>
                <a:cubicBezTo>
                  <a:pt x="734" y="1440"/>
                  <a:pt x="734" y="1440"/>
                  <a:pt x="734" y="1440"/>
                </a:cubicBezTo>
                <a:cubicBezTo>
                  <a:pt x="742" y="1440"/>
                  <a:pt x="748" y="1446"/>
                  <a:pt x="748" y="1454"/>
                </a:cubicBezTo>
                <a:cubicBezTo>
                  <a:pt x="748" y="1454"/>
                  <a:pt x="748" y="1454"/>
                  <a:pt x="748" y="1454"/>
                </a:cubicBezTo>
                <a:cubicBezTo>
                  <a:pt x="748" y="1462"/>
                  <a:pt x="742" y="1468"/>
                  <a:pt x="734" y="1468"/>
                </a:cubicBezTo>
                <a:cubicBezTo>
                  <a:pt x="734" y="1468"/>
                  <a:pt x="734" y="1468"/>
                  <a:pt x="734" y="1468"/>
                </a:cubicBezTo>
                <a:cubicBezTo>
                  <a:pt x="727" y="1468"/>
                  <a:pt x="720" y="1462"/>
                  <a:pt x="720" y="1454"/>
                </a:cubicBezTo>
                <a:close/>
                <a:moveTo>
                  <a:pt x="607" y="1457"/>
                </a:moveTo>
                <a:cubicBezTo>
                  <a:pt x="599" y="1456"/>
                  <a:pt x="594" y="1448"/>
                  <a:pt x="596" y="1441"/>
                </a:cubicBezTo>
                <a:cubicBezTo>
                  <a:pt x="596" y="1441"/>
                  <a:pt x="596" y="1441"/>
                  <a:pt x="596" y="1441"/>
                </a:cubicBezTo>
                <a:cubicBezTo>
                  <a:pt x="597" y="1433"/>
                  <a:pt x="604" y="1428"/>
                  <a:pt x="612" y="1429"/>
                </a:cubicBezTo>
                <a:cubicBezTo>
                  <a:pt x="612" y="1429"/>
                  <a:pt x="612" y="1429"/>
                  <a:pt x="612" y="1429"/>
                </a:cubicBezTo>
                <a:cubicBezTo>
                  <a:pt x="619" y="1431"/>
                  <a:pt x="624" y="1438"/>
                  <a:pt x="623" y="1446"/>
                </a:cubicBezTo>
                <a:cubicBezTo>
                  <a:pt x="623" y="1446"/>
                  <a:pt x="623" y="1446"/>
                  <a:pt x="623" y="1446"/>
                </a:cubicBezTo>
                <a:cubicBezTo>
                  <a:pt x="622" y="1452"/>
                  <a:pt x="616" y="1457"/>
                  <a:pt x="609" y="1457"/>
                </a:cubicBezTo>
                <a:cubicBezTo>
                  <a:pt x="609" y="1457"/>
                  <a:pt x="609" y="1457"/>
                  <a:pt x="609" y="1457"/>
                </a:cubicBezTo>
                <a:cubicBezTo>
                  <a:pt x="609" y="1457"/>
                  <a:pt x="608" y="1457"/>
                  <a:pt x="607" y="1457"/>
                </a:cubicBezTo>
                <a:close/>
                <a:moveTo>
                  <a:pt x="846" y="1446"/>
                </a:moveTo>
                <a:cubicBezTo>
                  <a:pt x="844" y="1438"/>
                  <a:pt x="849" y="1431"/>
                  <a:pt x="857" y="1429"/>
                </a:cubicBezTo>
                <a:cubicBezTo>
                  <a:pt x="857" y="1429"/>
                  <a:pt x="857" y="1429"/>
                  <a:pt x="857" y="1429"/>
                </a:cubicBezTo>
                <a:cubicBezTo>
                  <a:pt x="865" y="1428"/>
                  <a:pt x="872" y="1433"/>
                  <a:pt x="873" y="1441"/>
                </a:cubicBezTo>
                <a:cubicBezTo>
                  <a:pt x="873" y="1441"/>
                  <a:pt x="873" y="1441"/>
                  <a:pt x="873" y="1441"/>
                </a:cubicBezTo>
                <a:cubicBezTo>
                  <a:pt x="874" y="1448"/>
                  <a:pt x="869" y="1456"/>
                  <a:pt x="862" y="1457"/>
                </a:cubicBezTo>
                <a:cubicBezTo>
                  <a:pt x="862" y="1457"/>
                  <a:pt x="862" y="1457"/>
                  <a:pt x="862" y="1457"/>
                </a:cubicBezTo>
                <a:cubicBezTo>
                  <a:pt x="861" y="1457"/>
                  <a:pt x="860" y="1457"/>
                  <a:pt x="859" y="1457"/>
                </a:cubicBezTo>
                <a:cubicBezTo>
                  <a:pt x="859" y="1457"/>
                  <a:pt x="859" y="1457"/>
                  <a:pt x="859" y="1457"/>
                </a:cubicBezTo>
                <a:cubicBezTo>
                  <a:pt x="853" y="1457"/>
                  <a:pt x="847" y="1452"/>
                  <a:pt x="846" y="1446"/>
                </a:cubicBezTo>
                <a:close/>
                <a:moveTo>
                  <a:pt x="483" y="1424"/>
                </a:moveTo>
                <a:cubicBezTo>
                  <a:pt x="483" y="1424"/>
                  <a:pt x="483" y="1424"/>
                  <a:pt x="483" y="1424"/>
                </a:cubicBezTo>
                <a:cubicBezTo>
                  <a:pt x="483" y="1424"/>
                  <a:pt x="483" y="1424"/>
                  <a:pt x="483" y="1424"/>
                </a:cubicBezTo>
                <a:cubicBezTo>
                  <a:pt x="476" y="1421"/>
                  <a:pt x="472" y="1413"/>
                  <a:pt x="475" y="1406"/>
                </a:cubicBezTo>
                <a:cubicBezTo>
                  <a:pt x="475" y="1406"/>
                  <a:pt x="475" y="1406"/>
                  <a:pt x="475" y="1406"/>
                </a:cubicBezTo>
                <a:cubicBezTo>
                  <a:pt x="478" y="1399"/>
                  <a:pt x="486" y="1395"/>
                  <a:pt x="493" y="1398"/>
                </a:cubicBezTo>
                <a:cubicBezTo>
                  <a:pt x="493" y="1398"/>
                  <a:pt x="493" y="1398"/>
                  <a:pt x="493" y="1398"/>
                </a:cubicBezTo>
                <a:cubicBezTo>
                  <a:pt x="500" y="1400"/>
                  <a:pt x="504" y="1408"/>
                  <a:pt x="501" y="1416"/>
                </a:cubicBezTo>
                <a:cubicBezTo>
                  <a:pt x="501" y="1416"/>
                  <a:pt x="501" y="1416"/>
                  <a:pt x="501" y="1416"/>
                </a:cubicBezTo>
                <a:cubicBezTo>
                  <a:pt x="499" y="1421"/>
                  <a:pt x="494" y="1425"/>
                  <a:pt x="488" y="1425"/>
                </a:cubicBezTo>
                <a:cubicBezTo>
                  <a:pt x="488" y="1425"/>
                  <a:pt x="488" y="1425"/>
                  <a:pt x="488" y="1425"/>
                </a:cubicBezTo>
                <a:cubicBezTo>
                  <a:pt x="487" y="1425"/>
                  <a:pt x="485" y="1425"/>
                  <a:pt x="483" y="1424"/>
                </a:cubicBezTo>
                <a:close/>
                <a:moveTo>
                  <a:pt x="967" y="1415"/>
                </a:moveTo>
                <a:cubicBezTo>
                  <a:pt x="965" y="1408"/>
                  <a:pt x="968" y="1400"/>
                  <a:pt x="976" y="1398"/>
                </a:cubicBezTo>
                <a:cubicBezTo>
                  <a:pt x="976" y="1398"/>
                  <a:pt x="976" y="1398"/>
                  <a:pt x="976" y="1398"/>
                </a:cubicBezTo>
                <a:cubicBezTo>
                  <a:pt x="983" y="1395"/>
                  <a:pt x="991" y="1399"/>
                  <a:pt x="994" y="1406"/>
                </a:cubicBezTo>
                <a:cubicBezTo>
                  <a:pt x="994" y="1406"/>
                  <a:pt x="994" y="1406"/>
                  <a:pt x="994" y="1406"/>
                </a:cubicBezTo>
                <a:cubicBezTo>
                  <a:pt x="996" y="1413"/>
                  <a:pt x="993" y="1421"/>
                  <a:pt x="985" y="1424"/>
                </a:cubicBezTo>
                <a:cubicBezTo>
                  <a:pt x="985" y="1424"/>
                  <a:pt x="985" y="1424"/>
                  <a:pt x="985" y="1424"/>
                </a:cubicBezTo>
                <a:cubicBezTo>
                  <a:pt x="985" y="1424"/>
                  <a:pt x="985" y="1424"/>
                  <a:pt x="985" y="1424"/>
                </a:cubicBezTo>
                <a:cubicBezTo>
                  <a:pt x="985" y="1424"/>
                  <a:pt x="985" y="1424"/>
                  <a:pt x="985" y="1424"/>
                </a:cubicBezTo>
                <a:cubicBezTo>
                  <a:pt x="984" y="1424"/>
                  <a:pt x="982" y="1425"/>
                  <a:pt x="981" y="1425"/>
                </a:cubicBezTo>
                <a:cubicBezTo>
                  <a:pt x="981" y="1425"/>
                  <a:pt x="981" y="1425"/>
                  <a:pt x="981" y="1425"/>
                </a:cubicBezTo>
                <a:cubicBezTo>
                  <a:pt x="975" y="1425"/>
                  <a:pt x="969" y="1421"/>
                  <a:pt x="967" y="1415"/>
                </a:cubicBezTo>
                <a:close/>
                <a:moveTo>
                  <a:pt x="367" y="1370"/>
                </a:moveTo>
                <a:cubicBezTo>
                  <a:pt x="361" y="1366"/>
                  <a:pt x="358" y="1358"/>
                  <a:pt x="362" y="1351"/>
                </a:cubicBezTo>
                <a:cubicBezTo>
                  <a:pt x="362" y="1351"/>
                  <a:pt x="362" y="1351"/>
                  <a:pt x="362" y="1351"/>
                </a:cubicBezTo>
                <a:cubicBezTo>
                  <a:pt x="366" y="1344"/>
                  <a:pt x="375" y="1342"/>
                  <a:pt x="381" y="1346"/>
                </a:cubicBezTo>
                <a:cubicBezTo>
                  <a:pt x="381" y="1346"/>
                  <a:pt x="381" y="1346"/>
                  <a:pt x="381" y="1346"/>
                </a:cubicBezTo>
                <a:cubicBezTo>
                  <a:pt x="388" y="1350"/>
                  <a:pt x="390" y="1358"/>
                  <a:pt x="386" y="1365"/>
                </a:cubicBezTo>
                <a:cubicBezTo>
                  <a:pt x="386" y="1365"/>
                  <a:pt x="386" y="1365"/>
                  <a:pt x="386" y="1365"/>
                </a:cubicBezTo>
                <a:cubicBezTo>
                  <a:pt x="384" y="1369"/>
                  <a:pt x="379" y="1372"/>
                  <a:pt x="374" y="1372"/>
                </a:cubicBezTo>
                <a:cubicBezTo>
                  <a:pt x="374" y="1372"/>
                  <a:pt x="374" y="1372"/>
                  <a:pt x="374" y="1372"/>
                </a:cubicBezTo>
                <a:cubicBezTo>
                  <a:pt x="372" y="1372"/>
                  <a:pt x="370" y="1371"/>
                  <a:pt x="367" y="1370"/>
                </a:cubicBezTo>
                <a:close/>
                <a:moveTo>
                  <a:pt x="1082" y="1365"/>
                </a:moveTo>
                <a:cubicBezTo>
                  <a:pt x="1078" y="1358"/>
                  <a:pt x="1080" y="1349"/>
                  <a:pt x="1087" y="1345"/>
                </a:cubicBezTo>
                <a:cubicBezTo>
                  <a:pt x="1087" y="1345"/>
                  <a:pt x="1087" y="1345"/>
                  <a:pt x="1087" y="1345"/>
                </a:cubicBezTo>
                <a:cubicBezTo>
                  <a:pt x="1094" y="1342"/>
                  <a:pt x="1102" y="1344"/>
                  <a:pt x="1106" y="1351"/>
                </a:cubicBezTo>
                <a:cubicBezTo>
                  <a:pt x="1106" y="1351"/>
                  <a:pt x="1106" y="1351"/>
                  <a:pt x="1106" y="1351"/>
                </a:cubicBezTo>
                <a:cubicBezTo>
                  <a:pt x="1110" y="1357"/>
                  <a:pt x="1108" y="1366"/>
                  <a:pt x="1101" y="1370"/>
                </a:cubicBezTo>
                <a:cubicBezTo>
                  <a:pt x="1101" y="1370"/>
                  <a:pt x="1101" y="1370"/>
                  <a:pt x="1101" y="1370"/>
                </a:cubicBezTo>
                <a:cubicBezTo>
                  <a:pt x="1101" y="1370"/>
                  <a:pt x="1101" y="1370"/>
                  <a:pt x="1101" y="1370"/>
                </a:cubicBezTo>
                <a:cubicBezTo>
                  <a:pt x="1101" y="1370"/>
                  <a:pt x="1101" y="1370"/>
                  <a:pt x="1101" y="1370"/>
                </a:cubicBezTo>
                <a:cubicBezTo>
                  <a:pt x="1099" y="1371"/>
                  <a:pt x="1097" y="1372"/>
                  <a:pt x="1094" y="1372"/>
                </a:cubicBezTo>
                <a:cubicBezTo>
                  <a:pt x="1094" y="1372"/>
                  <a:pt x="1094" y="1372"/>
                  <a:pt x="1094" y="1372"/>
                </a:cubicBezTo>
                <a:cubicBezTo>
                  <a:pt x="1089" y="1372"/>
                  <a:pt x="1085" y="1369"/>
                  <a:pt x="1082" y="1365"/>
                </a:cubicBezTo>
                <a:close/>
                <a:moveTo>
                  <a:pt x="263" y="1297"/>
                </a:moveTo>
                <a:cubicBezTo>
                  <a:pt x="257" y="1292"/>
                  <a:pt x="256" y="1283"/>
                  <a:pt x="261" y="1277"/>
                </a:cubicBezTo>
                <a:cubicBezTo>
                  <a:pt x="261" y="1277"/>
                  <a:pt x="261" y="1277"/>
                  <a:pt x="261" y="1277"/>
                </a:cubicBezTo>
                <a:cubicBezTo>
                  <a:pt x="266" y="1271"/>
                  <a:pt x="275" y="1270"/>
                  <a:pt x="281" y="1275"/>
                </a:cubicBezTo>
                <a:cubicBezTo>
                  <a:pt x="281" y="1275"/>
                  <a:pt x="281" y="1275"/>
                  <a:pt x="281" y="1275"/>
                </a:cubicBezTo>
                <a:cubicBezTo>
                  <a:pt x="286" y="1280"/>
                  <a:pt x="287" y="1289"/>
                  <a:pt x="282" y="1295"/>
                </a:cubicBezTo>
                <a:cubicBezTo>
                  <a:pt x="282" y="1295"/>
                  <a:pt x="282" y="1295"/>
                  <a:pt x="282" y="1295"/>
                </a:cubicBezTo>
                <a:cubicBezTo>
                  <a:pt x="279" y="1298"/>
                  <a:pt x="276" y="1300"/>
                  <a:pt x="272" y="1300"/>
                </a:cubicBezTo>
                <a:cubicBezTo>
                  <a:pt x="272" y="1300"/>
                  <a:pt x="272" y="1300"/>
                  <a:pt x="272" y="1300"/>
                </a:cubicBezTo>
                <a:cubicBezTo>
                  <a:pt x="268" y="1300"/>
                  <a:pt x="265" y="1299"/>
                  <a:pt x="263" y="1297"/>
                </a:cubicBezTo>
                <a:close/>
                <a:moveTo>
                  <a:pt x="1186" y="1294"/>
                </a:moveTo>
                <a:cubicBezTo>
                  <a:pt x="1181" y="1289"/>
                  <a:pt x="1182" y="1280"/>
                  <a:pt x="1188" y="1275"/>
                </a:cubicBezTo>
                <a:cubicBezTo>
                  <a:pt x="1188" y="1275"/>
                  <a:pt x="1188" y="1275"/>
                  <a:pt x="1188" y="1275"/>
                </a:cubicBezTo>
                <a:cubicBezTo>
                  <a:pt x="1194" y="1270"/>
                  <a:pt x="1203" y="1271"/>
                  <a:pt x="1208" y="1276"/>
                </a:cubicBezTo>
                <a:cubicBezTo>
                  <a:pt x="1208" y="1276"/>
                  <a:pt x="1208" y="1276"/>
                  <a:pt x="1208" y="1276"/>
                </a:cubicBezTo>
                <a:cubicBezTo>
                  <a:pt x="1213" y="1282"/>
                  <a:pt x="1212" y="1291"/>
                  <a:pt x="1206" y="1296"/>
                </a:cubicBezTo>
                <a:cubicBezTo>
                  <a:pt x="1206" y="1296"/>
                  <a:pt x="1206" y="1296"/>
                  <a:pt x="1206" y="1296"/>
                </a:cubicBezTo>
                <a:cubicBezTo>
                  <a:pt x="1206" y="1296"/>
                  <a:pt x="1206" y="1296"/>
                  <a:pt x="1206" y="1296"/>
                </a:cubicBezTo>
                <a:cubicBezTo>
                  <a:pt x="1206" y="1296"/>
                  <a:pt x="1206" y="1296"/>
                  <a:pt x="1206" y="1296"/>
                </a:cubicBezTo>
                <a:cubicBezTo>
                  <a:pt x="1203" y="1298"/>
                  <a:pt x="1200" y="1299"/>
                  <a:pt x="1197" y="1299"/>
                </a:cubicBezTo>
                <a:cubicBezTo>
                  <a:pt x="1197" y="1299"/>
                  <a:pt x="1197" y="1299"/>
                  <a:pt x="1197" y="1299"/>
                </a:cubicBezTo>
                <a:cubicBezTo>
                  <a:pt x="1193" y="1299"/>
                  <a:pt x="1189" y="1298"/>
                  <a:pt x="1186" y="1294"/>
                </a:cubicBezTo>
                <a:close/>
                <a:moveTo>
                  <a:pt x="172" y="1206"/>
                </a:moveTo>
                <a:cubicBezTo>
                  <a:pt x="172" y="1206"/>
                  <a:pt x="172" y="1206"/>
                  <a:pt x="172" y="1206"/>
                </a:cubicBezTo>
                <a:cubicBezTo>
                  <a:pt x="172" y="1206"/>
                  <a:pt x="172" y="1206"/>
                  <a:pt x="172" y="1206"/>
                </a:cubicBezTo>
                <a:cubicBezTo>
                  <a:pt x="167" y="1200"/>
                  <a:pt x="168" y="1191"/>
                  <a:pt x="174" y="1186"/>
                </a:cubicBezTo>
                <a:cubicBezTo>
                  <a:pt x="174" y="1186"/>
                  <a:pt x="174" y="1186"/>
                  <a:pt x="174" y="1186"/>
                </a:cubicBezTo>
                <a:cubicBezTo>
                  <a:pt x="180" y="1181"/>
                  <a:pt x="188" y="1182"/>
                  <a:pt x="193" y="1188"/>
                </a:cubicBezTo>
                <a:cubicBezTo>
                  <a:pt x="193" y="1188"/>
                  <a:pt x="193" y="1188"/>
                  <a:pt x="193" y="1188"/>
                </a:cubicBezTo>
                <a:cubicBezTo>
                  <a:pt x="198" y="1194"/>
                  <a:pt x="198" y="1203"/>
                  <a:pt x="192" y="1208"/>
                </a:cubicBezTo>
                <a:cubicBezTo>
                  <a:pt x="192" y="1208"/>
                  <a:pt x="192" y="1208"/>
                  <a:pt x="192" y="1208"/>
                </a:cubicBezTo>
                <a:cubicBezTo>
                  <a:pt x="189" y="1210"/>
                  <a:pt x="186" y="1211"/>
                  <a:pt x="183" y="1211"/>
                </a:cubicBezTo>
                <a:cubicBezTo>
                  <a:pt x="183" y="1211"/>
                  <a:pt x="183" y="1211"/>
                  <a:pt x="183" y="1211"/>
                </a:cubicBezTo>
                <a:cubicBezTo>
                  <a:pt x="179" y="1211"/>
                  <a:pt x="175" y="1209"/>
                  <a:pt x="172" y="1206"/>
                </a:cubicBezTo>
                <a:close/>
                <a:moveTo>
                  <a:pt x="1277" y="1207"/>
                </a:moveTo>
                <a:cubicBezTo>
                  <a:pt x="1271" y="1202"/>
                  <a:pt x="1270" y="1194"/>
                  <a:pt x="1275" y="1188"/>
                </a:cubicBezTo>
                <a:cubicBezTo>
                  <a:pt x="1275" y="1188"/>
                  <a:pt x="1275" y="1188"/>
                  <a:pt x="1275" y="1188"/>
                </a:cubicBezTo>
                <a:cubicBezTo>
                  <a:pt x="1280" y="1182"/>
                  <a:pt x="1289" y="1181"/>
                  <a:pt x="1295" y="1186"/>
                </a:cubicBezTo>
                <a:cubicBezTo>
                  <a:pt x="1295" y="1186"/>
                  <a:pt x="1295" y="1186"/>
                  <a:pt x="1295" y="1186"/>
                </a:cubicBezTo>
                <a:cubicBezTo>
                  <a:pt x="1301" y="1191"/>
                  <a:pt x="1301" y="1200"/>
                  <a:pt x="1296" y="1206"/>
                </a:cubicBezTo>
                <a:cubicBezTo>
                  <a:pt x="1296" y="1206"/>
                  <a:pt x="1296" y="1206"/>
                  <a:pt x="1296" y="1206"/>
                </a:cubicBezTo>
                <a:cubicBezTo>
                  <a:pt x="1294" y="1209"/>
                  <a:pt x="1290" y="1211"/>
                  <a:pt x="1286" y="1211"/>
                </a:cubicBezTo>
                <a:cubicBezTo>
                  <a:pt x="1286" y="1211"/>
                  <a:pt x="1286" y="1211"/>
                  <a:pt x="1286" y="1211"/>
                </a:cubicBezTo>
                <a:cubicBezTo>
                  <a:pt x="1282" y="1211"/>
                  <a:pt x="1279" y="1210"/>
                  <a:pt x="1277" y="1207"/>
                </a:cubicBezTo>
                <a:close/>
                <a:moveTo>
                  <a:pt x="98" y="1102"/>
                </a:moveTo>
                <a:cubicBezTo>
                  <a:pt x="95" y="1095"/>
                  <a:pt x="97" y="1086"/>
                  <a:pt x="104" y="1082"/>
                </a:cubicBezTo>
                <a:cubicBezTo>
                  <a:pt x="104" y="1082"/>
                  <a:pt x="104" y="1082"/>
                  <a:pt x="104" y="1082"/>
                </a:cubicBezTo>
                <a:cubicBezTo>
                  <a:pt x="110" y="1079"/>
                  <a:pt x="119" y="1081"/>
                  <a:pt x="123" y="1087"/>
                </a:cubicBezTo>
                <a:cubicBezTo>
                  <a:pt x="123" y="1087"/>
                  <a:pt x="123" y="1087"/>
                  <a:pt x="123" y="1087"/>
                </a:cubicBezTo>
                <a:cubicBezTo>
                  <a:pt x="127" y="1094"/>
                  <a:pt x="124" y="1103"/>
                  <a:pt x="118" y="1107"/>
                </a:cubicBezTo>
                <a:cubicBezTo>
                  <a:pt x="118" y="1107"/>
                  <a:pt x="118" y="1107"/>
                  <a:pt x="118" y="1107"/>
                </a:cubicBezTo>
                <a:cubicBezTo>
                  <a:pt x="115" y="1108"/>
                  <a:pt x="113" y="1108"/>
                  <a:pt x="111" y="1108"/>
                </a:cubicBezTo>
                <a:cubicBezTo>
                  <a:pt x="111" y="1108"/>
                  <a:pt x="111" y="1108"/>
                  <a:pt x="111" y="1108"/>
                </a:cubicBezTo>
                <a:cubicBezTo>
                  <a:pt x="106" y="1108"/>
                  <a:pt x="101" y="1106"/>
                  <a:pt x="98" y="1102"/>
                </a:cubicBezTo>
                <a:close/>
                <a:moveTo>
                  <a:pt x="1351" y="1106"/>
                </a:moveTo>
                <a:cubicBezTo>
                  <a:pt x="1344" y="1102"/>
                  <a:pt x="1342" y="1094"/>
                  <a:pt x="1346" y="1087"/>
                </a:cubicBezTo>
                <a:cubicBezTo>
                  <a:pt x="1346" y="1087"/>
                  <a:pt x="1346" y="1087"/>
                  <a:pt x="1346" y="1087"/>
                </a:cubicBezTo>
                <a:cubicBezTo>
                  <a:pt x="1349" y="1080"/>
                  <a:pt x="1358" y="1078"/>
                  <a:pt x="1365" y="1082"/>
                </a:cubicBezTo>
                <a:cubicBezTo>
                  <a:pt x="1365" y="1082"/>
                  <a:pt x="1365" y="1082"/>
                  <a:pt x="1365" y="1082"/>
                </a:cubicBezTo>
                <a:cubicBezTo>
                  <a:pt x="1371" y="1086"/>
                  <a:pt x="1374" y="1094"/>
                  <a:pt x="1370" y="1101"/>
                </a:cubicBezTo>
                <a:cubicBezTo>
                  <a:pt x="1370" y="1101"/>
                  <a:pt x="1370" y="1101"/>
                  <a:pt x="1370" y="1101"/>
                </a:cubicBezTo>
                <a:cubicBezTo>
                  <a:pt x="1370" y="1101"/>
                  <a:pt x="1370" y="1101"/>
                  <a:pt x="1370" y="1101"/>
                </a:cubicBezTo>
                <a:cubicBezTo>
                  <a:pt x="1370" y="1101"/>
                  <a:pt x="1370" y="1101"/>
                  <a:pt x="1370" y="1101"/>
                </a:cubicBezTo>
                <a:cubicBezTo>
                  <a:pt x="1367" y="1105"/>
                  <a:pt x="1363" y="1108"/>
                  <a:pt x="1358" y="1108"/>
                </a:cubicBezTo>
                <a:cubicBezTo>
                  <a:pt x="1358" y="1108"/>
                  <a:pt x="1358" y="1108"/>
                  <a:pt x="1358" y="1108"/>
                </a:cubicBezTo>
                <a:cubicBezTo>
                  <a:pt x="1355" y="1108"/>
                  <a:pt x="1353" y="1107"/>
                  <a:pt x="1351" y="1106"/>
                </a:cubicBezTo>
                <a:close/>
                <a:moveTo>
                  <a:pt x="44" y="986"/>
                </a:moveTo>
                <a:cubicBezTo>
                  <a:pt x="44" y="986"/>
                  <a:pt x="44" y="986"/>
                  <a:pt x="44" y="986"/>
                </a:cubicBezTo>
                <a:cubicBezTo>
                  <a:pt x="44" y="986"/>
                  <a:pt x="44" y="986"/>
                  <a:pt x="44" y="986"/>
                </a:cubicBezTo>
                <a:cubicBezTo>
                  <a:pt x="42" y="978"/>
                  <a:pt x="45" y="970"/>
                  <a:pt x="53" y="968"/>
                </a:cubicBezTo>
                <a:cubicBezTo>
                  <a:pt x="53" y="968"/>
                  <a:pt x="53" y="968"/>
                  <a:pt x="53" y="968"/>
                </a:cubicBezTo>
                <a:cubicBezTo>
                  <a:pt x="60" y="965"/>
                  <a:pt x="68" y="969"/>
                  <a:pt x="71" y="976"/>
                </a:cubicBezTo>
                <a:cubicBezTo>
                  <a:pt x="71" y="976"/>
                  <a:pt x="71" y="976"/>
                  <a:pt x="71" y="976"/>
                </a:cubicBezTo>
                <a:cubicBezTo>
                  <a:pt x="73" y="983"/>
                  <a:pt x="70" y="991"/>
                  <a:pt x="62" y="994"/>
                </a:cubicBezTo>
                <a:cubicBezTo>
                  <a:pt x="62" y="994"/>
                  <a:pt x="62" y="994"/>
                  <a:pt x="62" y="994"/>
                </a:cubicBezTo>
                <a:cubicBezTo>
                  <a:pt x="61" y="995"/>
                  <a:pt x="59" y="995"/>
                  <a:pt x="57" y="995"/>
                </a:cubicBezTo>
                <a:cubicBezTo>
                  <a:pt x="57" y="995"/>
                  <a:pt x="57" y="995"/>
                  <a:pt x="57" y="995"/>
                </a:cubicBezTo>
                <a:cubicBezTo>
                  <a:pt x="52" y="995"/>
                  <a:pt x="46" y="991"/>
                  <a:pt x="44" y="986"/>
                </a:cubicBezTo>
                <a:close/>
                <a:moveTo>
                  <a:pt x="1406" y="993"/>
                </a:moveTo>
                <a:cubicBezTo>
                  <a:pt x="1399" y="991"/>
                  <a:pt x="1395" y="983"/>
                  <a:pt x="1398" y="975"/>
                </a:cubicBezTo>
                <a:cubicBezTo>
                  <a:pt x="1398" y="975"/>
                  <a:pt x="1398" y="975"/>
                  <a:pt x="1398" y="975"/>
                </a:cubicBezTo>
                <a:cubicBezTo>
                  <a:pt x="1400" y="968"/>
                  <a:pt x="1408" y="964"/>
                  <a:pt x="1416" y="967"/>
                </a:cubicBezTo>
                <a:cubicBezTo>
                  <a:pt x="1416" y="967"/>
                  <a:pt x="1416" y="967"/>
                  <a:pt x="1416" y="967"/>
                </a:cubicBezTo>
                <a:cubicBezTo>
                  <a:pt x="1423" y="970"/>
                  <a:pt x="1427" y="978"/>
                  <a:pt x="1424" y="985"/>
                </a:cubicBezTo>
                <a:cubicBezTo>
                  <a:pt x="1424" y="985"/>
                  <a:pt x="1424" y="985"/>
                  <a:pt x="1424" y="985"/>
                </a:cubicBezTo>
                <a:cubicBezTo>
                  <a:pt x="1424" y="985"/>
                  <a:pt x="1424" y="985"/>
                  <a:pt x="1424" y="985"/>
                </a:cubicBezTo>
                <a:cubicBezTo>
                  <a:pt x="1424" y="985"/>
                  <a:pt x="1424" y="985"/>
                  <a:pt x="1424" y="985"/>
                </a:cubicBezTo>
                <a:cubicBezTo>
                  <a:pt x="1422" y="991"/>
                  <a:pt x="1417" y="994"/>
                  <a:pt x="1411" y="994"/>
                </a:cubicBezTo>
                <a:cubicBezTo>
                  <a:pt x="1411" y="994"/>
                  <a:pt x="1411" y="994"/>
                  <a:pt x="1411" y="994"/>
                </a:cubicBezTo>
                <a:cubicBezTo>
                  <a:pt x="1409" y="994"/>
                  <a:pt x="1408" y="994"/>
                  <a:pt x="1406" y="993"/>
                </a:cubicBezTo>
                <a:close/>
                <a:moveTo>
                  <a:pt x="11" y="862"/>
                </a:moveTo>
                <a:cubicBezTo>
                  <a:pt x="11" y="862"/>
                  <a:pt x="11" y="862"/>
                  <a:pt x="11" y="862"/>
                </a:cubicBezTo>
                <a:cubicBezTo>
                  <a:pt x="11" y="862"/>
                  <a:pt x="11" y="862"/>
                  <a:pt x="11" y="862"/>
                </a:cubicBezTo>
                <a:cubicBezTo>
                  <a:pt x="10" y="854"/>
                  <a:pt x="15" y="847"/>
                  <a:pt x="23" y="846"/>
                </a:cubicBezTo>
                <a:cubicBezTo>
                  <a:pt x="23" y="846"/>
                  <a:pt x="23" y="846"/>
                  <a:pt x="23" y="846"/>
                </a:cubicBezTo>
                <a:cubicBezTo>
                  <a:pt x="30" y="845"/>
                  <a:pt x="37" y="850"/>
                  <a:pt x="39" y="857"/>
                </a:cubicBezTo>
                <a:cubicBezTo>
                  <a:pt x="39" y="857"/>
                  <a:pt x="39" y="857"/>
                  <a:pt x="39" y="857"/>
                </a:cubicBezTo>
                <a:cubicBezTo>
                  <a:pt x="40" y="865"/>
                  <a:pt x="35" y="872"/>
                  <a:pt x="27" y="873"/>
                </a:cubicBezTo>
                <a:cubicBezTo>
                  <a:pt x="27" y="873"/>
                  <a:pt x="27" y="873"/>
                  <a:pt x="27" y="873"/>
                </a:cubicBezTo>
                <a:cubicBezTo>
                  <a:pt x="27" y="874"/>
                  <a:pt x="26" y="874"/>
                  <a:pt x="25" y="874"/>
                </a:cubicBezTo>
                <a:cubicBezTo>
                  <a:pt x="25" y="874"/>
                  <a:pt x="25" y="874"/>
                  <a:pt x="25" y="874"/>
                </a:cubicBezTo>
                <a:cubicBezTo>
                  <a:pt x="18" y="874"/>
                  <a:pt x="12" y="869"/>
                  <a:pt x="11" y="862"/>
                </a:cubicBezTo>
                <a:close/>
                <a:moveTo>
                  <a:pt x="1441" y="873"/>
                </a:moveTo>
                <a:cubicBezTo>
                  <a:pt x="1433" y="871"/>
                  <a:pt x="1428" y="864"/>
                  <a:pt x="1429" y="857"/>
                </a:cubicBezTo>
                <a:cubicBezTo>
                  <a:pt x="1429" y="857"/>
                  <a:pt x="1429" y="857"/>
                  <a:pt x="1429" y="857"/>
                </a:cubicBezTo>
                <a:cubicBezTo>
                  <a:pt x="1431" y="849"/>
                  <a:pt x="1438" y="844"/>
                  <a:pt x="1446" y="845"/>
                </a:cubicBezTo>
                <a:cubicBezTo>
                  <a:pt x="1446" y="845"/>
                  <a:pt x="1446" y="845"/>
                  <a:pt x="1446" y="845"/>
                </a:cubicBezTo>
                <a:cubicBezTo>
                  <a:pt x="1453" y="847"/>
                  <a:pt x="1458" y="854"/>
                  <a:pt x="1457" y="861"/>
                </a:cubicBezTo>
                <a:cubicBezTo>
                  <a:pt x="1457" y="861"/>
                  <a:pt x="1457" y="861"/>
                  <a:pt x="1457" y="861"/>
                </a:cubicBezTo>
                <a:cubicBezTo>
                  <a:pt x="1457" y="861"/>
                  <a:pt x="1457" y="861"/>
                  <a:pt x="1457" y="861"/>
                </a:cubicBezTo>
                <a:cubicBezTo>
                  <a:pt x="1457" y="861"/>
                  <a:pt x="1457" y="861"/>
                  <a:pt x="1457" y="861"/>
                </a:cubicBezTo>
                <a:cubicBezTo>
                  <a:pt x="1456" y="868"/>
                  <a:pt x="1450" y="873"/>
                  <a:pt x="1443" y="873"/>
                </a:cubicBezTo>
                <a:cubicBezTo>
                  <a:pt x="1443" y="873"/>
                  <a:pt x="1443" y="873"/>
                  <a:pt x="1443" y="873"/>
                </a:cubicBezTo>
                <a:cubicBezTo>
                  <a:pt x="1442" y="873"/>
                  <a:pt x="1442" y="873"/>
                  <a:pt x="1441" y="873"/>
                </a:cubicBezTo>
                <a:close/>
                <a:moveTo>
                  <a:pt x="0" y="735"/>
                </a:moveTo>
                <a:cubicBezTo>
                  <a:pt x="0" y="727"/>
                  <a:pt x="6" y="721"/>
                  <a:pt x="14" y="721"/>
                </a:cubicBezTo>
                <a:cubicBezTo>
                  <a:pt x="14" y="721"/>
                  <a:pt x="14" y="721"/>
                  <a:pt x="14" y="721"/>
                </a:cubicBezTo>
                <a:cubicBezTo>
                  <a:pt x="22" y="721"/>
                  <a:pt x="28" y="727"/>
                  <a:pt x="28" y="735"/>
                </a:cubicBezTo>
                <a:cubicBezTo>
                  <a:pt x="28" y="735"/>
                  <a:pt x="28" y="735"/>
                  <a:pt x="28" y="735"/>
                </a:cubicBezTo>
                <a:cubicBezTo>
                  <a:pt x="28" y="742"/>
                  <a:pt x="22" y="749"/>
                  <a:pt x="14" y="749"/>
                </a:cubicBezTo>
                <a:cubicBezTo>
                  <a:pt x="14" y="749"/>
                  <a:pt x="14" y="749"/>
                  <a:pt x="14" y="749"/>
                </a:cubicBezTo>
                <a:cubicBezTo>
                  <a:pt x="6" y="749"/>
                  <a:pt x="0" y="742"/>
                  <a:pt x="0" y="735"/>
                </a:cubicBezTo>
                <a:close/>
                <a:moveTo>
                  <a:pt x="1440" y="734"/>
                </a:moveTo>
                <a:cubicBezTo>
                  <a:pt x="1440" y="734"/>
                  <a:pt x="1440" y="734"/>
                  <a:pt x="1440" y="734"/>
                </a:cubicBezTo>
                <a:cubicBezTo>
                  <a:pt x="1440" y="734"/>
                  <a:pt x="1440" y="734"/>
                  <a:pt x="1440" y="733"/>
                </a:cubicBezTo>
                <a:cubicBezTo>
                  <a:pt x="1440" y="733"/>
                  <a:pt x="1440" y="733"/>
                  <a:pt x="1440" y="733"/>
                </a:cubicBezTo>
                <a:cubicBezTo>
                  <a:pt x="1440" y="733"/>
                  <a:pt x="1440" y="733"/>
                  <a:pt x="1440" y="733"/>
                </a:cubicBezTo>
                <a:cubicBezTo>
                  <a:pt x="1440" y="733"/>
                  <a:pt x="1440" y="733"/>
                  <a:pt x="1440" y="733"/>
                </a:cubicBezTo>
                <a:cubicBezTo>
                  <a:pt x="1440" y="725"/>
                  <a:pt x="1446" y="719"/>
                  <a:pt x="1454" y="719"/>
                </a:cubicBezTo>
                <a:cubicBezTo>
                  <a:pt x="1454" y="719"/>
                  <a:pt x="1454" y="719"/>
                  <a:pt x="1454" y="719"/>
                </a:cubicBezTo>
                <a:cubicBezTo>
                  <a:pt x="1462" y="719"/>
                  <a:pt x="1468" y="725"/>
                  <a:pt x="1468" y="733"/>
                </a:cubicBezTo>
                <a:cubicBezTo>
                  <a:pt x="1468" y="733"/>
                  <a:pt x="1468" y="733"/>
                  <a:pt x="1468" y="733"/>
                </a:cubicBezTo>
                <a:cubicBezTo>
                  <a:pt x="1468" y="733"/>
                  <a:pt x="1468" y="733"/>
                  <a:pt x="1468" y="733"/>
                </a:cubicBezTo>
                <a:cubicBezTo>
                  <a:pt x="1468" y="733"/>
                  <a:pt x="1468" y="733"/>
                  <a:pt x="1468" y="733"/>
                </a:cubicBezTo>
                <a:cubicBezTo>
                  <a:pt x="1468" y="734"/>
                  <a:pt x="1468" y="734"/>
                  <a:pt x="1468" y="734"/>
                </a:cubicBezTo>
                <a:cubicBezTo>
                  <a:pt x="1468" y="734"/>
                  <a:pt x="1468" y="734"/>
                  <a:pt x="1468" y="734"/>
                </a:cubicBezTo>
                <a:cubicBezTo>
                  <a:pt x="1468" y="734"/>
                  <a:pt x="1468" y="734"/>
                  <a:pt x="1468" y="734"/>
                </a:cubicBezTo>
                <a:cubicBezTo>
                  <a:pt x="1468" y="734"/>
                  <a:pt x="1468" y="734"/>
                  <a:pt x="1468" y="734"/>
                </a:cubicBezTo>
                <a:cubicBezTo>
                  <a:pt x="1468" y="742"/>
                  <a:pt x="1462" y="748"/>
                  <a:pt x="1454" y="748"/>
                </a:cubicBezTo>
                <a:cubicBezTo>
                  <a:pt x="1454" y="748"/>
                  <a:pt x="1454" y="748"/>
                  <a:pt x="1454" y="748"/>
                </a:cubicBezTo>
                <a:cubicBezTo>
                  <a:pt x="1446" y="748"/>
                  <a:pt x="1440" y="742"/>
                  <a:pt x="1440" y="734"/>
                </a:cubicBezTo>
                <a:close/>
                <a:moveTo>
                  <a:pt x="22" y="623"/>
                </a:moveTo>
                <a:cubicBezTo>
                  <a:pt x="15" y="622"/>
                  <a:pt x="10" y="615"/>
                  <a:pt x="11" y="607"/>
                </a:cubicBezTo>
                <a:cubicBezTo>
                  <a:pt x="11" y="607"/>
                  <a:pt x="11" y="607"/>
                  <a:pt x="11" y="607"/>
                </a:cubicBezTo>
                <a:cubicBezTo>
                  <a:pt x="12" y="600"/>
                  <a:pt x="19" y="595"/>
                  <a:pt x="27" y="596"/>
                </a:cubicBezTo>
                <a:cubicBezTo>
                  <a:pt x="27" y="596"/>
                  <a:pt x="27" y="596"/>
                  <a:pt x="27" y="596"/>
                </a:cubicBezTo>
                <a:cubicBezTo>
                  <a:pt x="35" y="597"/>
                  <a:pt x="40" y="604"/>
                  <a:pt x="38" y="612"/>
                </a:cubicBezTo>
                <a:cubicBezTo>
                  <a:pt x="38" y="612"/>
                  <a:pt x="38" y="612"/>
                  <a:pt x="38" y="612"/>
                </a:cubicBezTo>
                <a:cubicBezTo>
                  <a:pt x="37" y="619"/>
                  <a:pt x="31" y="624"/>
                  <a:pt x="25" y="624"/>
                </a:cubicBezTo>
                <a:cubicBezTo>
                  <a:pt x="25" y="624"/>
                  <a:pt x="25" y="624"/>
                  <a:pt x="25" y="624"/>
                </a:cubicBezTo>
                <a:cubicBezTo>
                  <a:pt x="24" y="624"/>
                  <a:pt x="23" y="624"/>
                  <a:pt x="22" y="623"/>
                </a:cubicBezTo>
                <a:close/>
                <a:moveTo>
                  <a:pt x="1429" y="610"/>
                </a:moveTo>
                <a:cubicBezTo>
                  <a:pt x="1428" y="602"/>
                  <a:pt x="1433" y="595"/>
                  <a:pt x="1441" y="594"/>
                </a:cubicBezTo>
                <a:cubicBezTo>
                  <a:pt x="1441" y="594"/>
                  <a:pt x="1441" y="594"/>
                  <a:pt x="1441" y="594"/>
                </a:cubicBezTo>
                <a:cubicBezTo>
                  <a:pt x="1448" y="593"/>
                  <a:pt x="1455" y="598"/>
                  <a:pt x="1457" y="605"/>
                </a:cubicBezTo>
                <a:cubicBezTo>
                  <a:pt x="1457" y="605"/>
                  <a:pt x="1457" y="605"/>
                  <a:pt x="1457" y="605"/>
                </a:cubicBezTo>
                <a:cubicBezTo>
                  <a:pt x="1457" y="605"/>
                  <a:pt x="1457" y="605"/>
                  <a:pt x="1457" y="605"/>
                </a:cubicBezTo>
                <a:cubicBezTo>
                  <a:pt x="1457" y="605"/>
                  <a:pt x="1457" y="605"/>
                  <a:pt x="1457" y="605"/>
                </a:cubicBezTo>
                <a:cubicBezTo>
                  <a:pt x="1458" y="613"/>
                  <a:pt x="1453" y="620"/>
                  <a:pt x="1445" y="621"/>
                </a:cubicBezTo>
                <a:cubicBezTo>
                  <a:pt x="1445" y="621"/>
                  <a:pt x="1445" y="621"/>
                  <a:pt x="1445" y="621"/>
                </a:cubicBezTo>
                <a:cubicBezTo>
                  <a:pt x="1445" y="622"/>
                  <a:pt x="1444" y="622"/>
                  <a:pt x="1443" y="622"/>
                </a:cubicBezTo>
                <a:cubicBezTo>
                  <a:pt x="1443" y="622"/>
                  <a:pt x="1443" y="622"/>
                  <a:pt x="1443" y="622"/>
                </a:cubicBezTo>
                <a:cubicBezTo>
                  <a:pt x="1436" y="622"/>
                  <a:pt x="1430" y="617"/>
                  <a:pt x="1429" y="610"/>
                </a:cubicBezTo>
                <a:close/>
                <a:moveTo>
                  <a:pt x="52" y="502"/>
                </a:moveTo>
                <a:cubicBezTo>
                  <a:pt x="45" y="499"/>
                  <a:pt x="41" y="491"/>
                  <a:pt x="44" y="484"/>
                </a:cubicBezTo>
                <a:cubicBezTo>
                  <a:pt x="44" y="484"/>
                  <a:pt x="44" y="484"/>
                  <a:pt x="44" y="484"/>
                </a:cubicBezTo>
                <a:cubicBezTo>
                  <a:pt x="46" y="476"/>
                  <a:pt x="54" y="473"/>
                  <a:pt x="62" y="475"/>
                </a:cubicBezTo>
                <a:cubicBezTo>
                  <a:pt x="62" y="475"/>
                  <a:pt x="62" y="475"/>
                  <a:pt x="62" y="475"/>
                </a:cubicBezTo>
                <a:cubicBezTo>
                  <a:pt x="69" y="478"/>
                  <a:pt x="73" y="486"/>
                  <a:pt x="70" y="493"/>
                </a:cubicBezTo>
                <a:cubicBezTo>
                  <a:pt x="70" y="493"/>
                  <a:pt x="70" y="493"/>
                  <a:pt x="70" y="493"/>
                </a:cubicBezTo>
                <a:cubicBezTo>
                  <a:pt x="68" y="499"/>
                  <a:pt x="63" y="502"/>
                  <a:pt x="57" y="502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55" y="502"/>
                  <a:pt x="54" y="502"/>
                  <a:pt x="52" y="502"/>
                </a:cubicBezTo>
                <a:close/>
                <a:moveTo>
                  <a:pt x="1397" y="491"/>
                </a:moveTo>
                <a:cubicBezTo>
                  <a:pt x="1395" y="484"/>
                  <a:pt x="1398" y="476"/>
                  <a:pt x="1406" y="473"/>
                </a:cubicBezTo>
                <a:cubicBezTo>
                  <a:pt x="1406" y="473"/>
                  <a:pt x="1406" y="473"/>
                  <a:pt x="1406" y="473"/>
                </a:cubicBezTo>
                <a:cubicBezTo>
                  <a:pt x="1413" y="471"/>
                  <a:pt x="1421" y="474"/>
                  <a:pt x="1423" y="482"/>
                </a:cubicBezTo>
                <a:cubicBezTo>
                  <a:pt x="1423" y="482"/>
                  <a:pt x="1423" y="482"/>
                  <a:pt x="1423" y="482"/>
                </a:cubicBezTo>
                <a:cubicBezTo>
                  <a:pt x="1423" y="482"/>
                  <a:pt x="1423" y="482"/>
                  <a:pt x="1423" y="482"/>
                </a:cubicBezTo>
                <a:cubicBezTo>
                  <a:pt x="1423" y="482"/>
                  <a:pt x="1423" y="482"/>
                  <a:pt x="1423" y="482"/>
                </a:cubicBezTo>
                <a:cubicBezTo>
                  <a:pt x="1426" y="489"/>
                  <a:pt x="1422" y="497"/>
                  <a:pt x="1415" y="500"/>
                </a:cubicBezTo>
                <a:cubicBezTo>
                  <a:pt x="1415" y="500"/>
                  <a:pt x="1415" y="500"/>
                  <a:pt x="1415" y="500"/>
                </a:cubicBezTo>
                <a:cubicBezTo>
                  <a:pt x="1414" y="500"/>
                  <a:pt x="1412" y="500"/>
                  <a:pt x="1410" y="500"/>
                </a:cubicBezTo>
                <a:cubicBezTo>
                  <a:pt x="1410" y="500"/>
                  <a:pt x="1410" y="500"/>
                  <a:pt x="1410" y="500"/>
                </a:cubicBezTo>
                <a:cubicBezTo>
                  <a:pt x="1405" y="500"/>
                  <a:pt x="1399" y="497"/>
                  <a:pt x="1397" y="491"/>
                </a:cubicBezTo>
                <a:close/>
                <a:moveTo>
                  <a:pt x="103" y="387"/>
                </a:moveTo>
                <a:cubicBezTo>
                  <a:pt x="96" y="383"/>
                  <a:pt x="94" y="374"/>
                  <a:pt x="98" y="368"/>
                </a:cubicBezTo>
                <a:cubicBezTo>
                  <a:pt x="98" y="368"/>
                  <a:pt x="98" y="368"/>
                  <a:pt x="98" y="368"/>
                </a:cubicBezTo>
                <a:cubicBezTo>
                  <a:pt x="102" y="361"/>
                  <a:pt x="110" y="359"/>
                  <a:pt x="117" y="363"/>
                </a:cubicBezTo>
                <a:cubicBezTo>
                  <a:pt x="117" y="363"/>
                  <a:pt x="117" y="363"/>
                  <a:pt x="117" y="363"/>
                </a:cubicBezTo>
                <a:cubicBezTo>
                  <a:pt x="124" y="366"/>
                  <a:pt x="126" y="375"/>
                  <a:pt x="122" y="382"/>
                </a:cubicBezTo>
                <a:cubicBezTo>
                  <a:pt x="122" y="382"/>
                  <a:pt x="122" y="382"/>
                  <a:pt x="122" y="382"/>
                </a:cubicBezTo>
                <a:cubicBezTo>
                  <a:pt x="119" y="386"/>
                  <a:pt x="115" y="389"/>
                  <a:pt x="110" y="389"/>
                </a:cubicBezTo>
                <a:cubicBezTo>
                  <a:pt x="110" y="389"/>
                  <a:pt x="110" y="389"/>
                  <a:pt x="110" y="389"/>
                </a:cubicBezTo>
                <a:cubicBezTo>
                  <a:pt x="108" y="389"/>
                  <a:pt x="105" y="388"/>
                  <a:pt x="103" y="387"/>
                </a:cubicBezTo>
                <a:close/>
                <a:moveTo>
                  <a:pt x="1345" y="380"/>
                </a:moveTo>
                <a:cubicBezTo>
                  <a:pt x="1345" y="380"/>
                  <a:pt x="1345" y="380"/>
                  <a:pt x="1345" y="380"/>
                </a:cubicBezTo>
                <a:cubicBezTo>
                  <a:pt x="1341" y="373"/>
                  <a:pt x="1343" y="365"/>
                  <a:pt x="1350" y="361"/>
                </a:cubicBezTo>
                <a:cubicBezTo>
                  <a:pt x="1350" y="361"/>
                  <a:pt x="1350" y="361"/>
                  <a:pt x="1350" y="361"/>
                </a:cubicBezTo>
                <a:cubicBezTo>
                  <a:pt x="1357" y="357"/>
                  <a:pt x="1365" y="359"/>
                  <a:pt x="1369" y="366"/>
                </a:cubicBezTo>
                <a:cubicBezTo>
                  <a:pt x="1369" y="366"/>
                  <a:pt x="1369" y="366"/>
                  <a:pt x="1369" y="366"/>
                </a:cubicBezTo>
                <a:cubicBezTo>
                  <a:pt x="1369" y="366"/>
                  <a:pt x="1369" y="366"/>
                  <a:pt x="1369" y="366"/>
                </a:cubicBezTo>
                <a:cubicBezTo>
                  <a:pt x="1369" y="366"/>
                  <a:pt x="1369" y="366"/>
                  <a:pt x="1369" y="366"/>
                </a:cubicBezTo>
                <a:cubicBezTo>
                  <a:pt x="1373" y="373"/>
                  <a:pt x="1371" y="381"/>
                  <a:pt x="1364" y="385"/>
                </a:cubicBezTo>
                <a:cubicBezTo>
                  <a:pt x="1364" y="385"/>
                  <a:pt x="1364" y="385"/>
                  <a:pt x="1364" y="385"/>
                </a:cubicBezTo>
                <a:cubicBezTo>
                  <a:pt x="1362" y="386"/>
                  <a:pt x="1359" y="387"/>
                  <a:pt x="1357" y="387"/>
                </a:cubicBezTo>
                <a:cubicBezTo>
                  <a:pt x="1357" y="387"/>
                  <a:pt x="1357" y="387"/>
                  <a:pt x="1357" y="387"/>
                </a:cubicBezTo>
                <a:cubicBezTo>
                  <a:pt x="1352" y="387"/>
                  <a:pt x="1348" y="384"/>
                  <a:pt x="1345" y="380"/>
                </a:cubicBezTo>
                <a:close/>
                <a:moveTo>
                  <a:pt x="173" y="283"/>
                </a:moveTo>
                <a:cubicBezTo>
                  <a:pt x="167" y="278"/>
                  <a:pt x="166" y="269"/>
                  <a:pt x="171" y="263"/>
                </a:cubicBezTo>
                <a:cubicBezTo>
                  <a:pt x="171" y="263"/>
                  <a:pt x="171" y="263"/>
                  <a:pt x="171" y="263"/>
                </a:cubicBezTo>
                <a:cubicBezTo>
                  <a:pt x="176" y="257"/>
                  <a:pt x="185" y="256"/>
                  <a:pt x="191" y="261"/>
                </a:cubicBezTo>
                <a:cubicBezTo>
                  <a:pt x="191" y="261"/>
                  <a:pt x="191" y="261"/>
                  <a:pt x="191" y="261"/>
                </a:cubicBezTo>
                <a:cubicBezTo>
                  <a:pt x="197" y="266"/>
                  <a:pt x="198" y="275"/>
                  <a:pt x="193" y="281"/>
                </a:cubicBezTo>
                <a:cubicBezTo>
                  <a:pt x="193" y="281"/>
                  <a:pt x="193" y="281"/>
                  <a:pt x="193" y="281"/>
                </a:cubicBezTo>
                <a:cubicBezTo>
                  <a:pt x="190" y="284"/>
                  <a:pt x="186" y="286"/>
                  <a:pt x="182" y="286"/>
                </a:cubicBezTo>
                <a:cubicBezTo>
                  <a:pt x="182" y="286"/>
                  <a:pt x="182" y="286"/>
                  <a:pt x="182" y="286"/>
                </a:cubicBezTo>
                <a:cubicBezTo>
                  <a:pt x="179" y="286"/>
                  <a:pt x="176" y="285"/>
                  <a:pt x="173" y="283"/>
                </a:cubicBezTo>
                <a:close/>
                <a:moveTo>
                  <a:pt x="1274" y="279"/>
                </a:moveTo>
                <a:cubicBezTo>
                  <a:pt x="1269" y="273"/>
                  <a:pt x="1270" y="265"/>
                  <a:pt x="1276" y="260"/>
                </a:cubicBezTo>
                <a:cubicBezTo>
                  <a:pt x="1276" y="260"/>
                  <a:pt x="1276" y="260"/>
                  <a:pt x="1276" y="260"/>
                </a:cubicBezTo>
                <a:cubicBezTo>
                  <a:pt x="1282" y="255"/>
                  <a:pt x="1291" y="255"/>
                  <a:pt x="1296" y="261"/>
                </a:cubicBezTo>
                <a:cubicBezTo>
                  <a:pt x="1296" y="261"/>
                  <a:pt x="1296" y="261"/>
                  <a:pt x="1296" y="261"/>
                </a:cubicBezTo>
                <a:cubicBezTo>
                  <a:pt x="1301" y="267"/>
                  <a:pt x="1300" y="276"/>
                  <a:pt x="1294" y="281"/>
                </a:cubicBezTo>
                <a:cubicBezTo>
                  <a:pt x="1294" y="281"/>
                  <a:pt x="1294" y="281"/>
                  <a:pt x="1294" y="281"/>
                </a:cubicBezTo>
                <a:cubicBezTo>
                  <a:pt x="1291" y="283"/>
                  <a:pt x="1288" y="284"/>
                  <a:pt x="1285" y="284"/>
                </a:cubicBezTo>
                <a:cubicBezTo>
                  <a:pt x="1285" y="284"/>
                  <a:pt x="1285" y="284"/>
                  <a:pt x="1285" y="284"/>
                </a:cubicBezTo>
                <a:cubicBezTo>
                  <a:pt x="1281" y="284"/>
                  <a:pt x="1277" y="283"/>
                  <a:pt x="1274" y="279"/>
                </a:cubicBezTo>
                <a:close/>
                <a:moveTo>
                  <a:pt x="260" y="192"/>
                </a:moveTo>
                <a:cubicBezTo>
                  <a:pt x="255" y="186"/>
                  <a:pt x="256" y="177"/>
                  <a:pt x="262" y="172"/>
                </a:cubicBezTo>
                <a:cubicBezTo>
                  <a:pt x="262" y="172"/>
                  <a:pt x="262" y="172"/>
                  <a:pt x="262" y="172"/>
                </a:cubicBezTo>
                <a:cubicBezTo>
                  <a:pt x="267" y="167"/>
                  <a:pt x="276" y="168"/>
                  <a:pt x="281" y="174"/>
                </a:cubicBezTo>
                <a:cubicBezTo>
                  <a:pt x="281" y="174"/>
                  <a:pt x="281" y="174"/>
                  <a:pt x="281" y="174"/>
                </a:cubicBezTo>
                <a:cubicBezTo>
                  <a:pt x="286" y="180"/>
                  <a:pt x="286" y="189"/>
                  <a:pt x="280" y="194"/>
                </a:cubicBezTo>
                <a:cubicBezTo>
                  <a:pt x="280" y="194"/>
                  <a:pt x="280" y="194"/>
                  <a:pt x="280" y="194"/>
                </a:cubicBezTo>
                <a:cubicBezTo>
                  <a:pt x="277" y="196"/>
                  <a:pt x="274" y="197"/>
                  <a:pt x="271" y="197"/>
                </a:cubicBezTo>
                <a:cubicBezTo>
                  <a:pt x="271" y="197"/>
                  <a:pt x="271" y="197"/>
                  <a:pt x="271" y="197"/>
                </a:cubicBezTo>
                <a:cubicBezTo>
                  <a:pt x="267" y="197"/>
                  <a:pt x="263" y="195"/>
                  <a:pt x="260" y="192"/>
                </a:cubicBezTo>
                <a:close/>
                <a:moveTo>
                  <a:pt x="1187" y="192"/>
                </a:moveTo>
                <a:cubicBezTo>
                  <a:pt x="1181" y="187"/>
                  <a:pt x="1180" y="179"/>
                  <a:pt x="1185" y="173"/>
                </a:cubicBezTo>
                <a:cubicBezTo>
                  <a:pt x="1185" y="173"/>
                  <a:pt x="1185" y="173"/>
                  <a:pt x="1185" y="173"/>
                </a:cubicBezTo>
                <a:cubicBezTo>
                  <a:pt x="1190" y="167"/>
                  <a:pt x="1199" y="166"/>
                  <a:pt x="1205" y="171"/>
                </a:cubicBezTo>
                <a:cubicBezTo>
                  <a:pt x="1205" y="171"/>
                  <a:pt x="1205" y="171"/>
                  <a:pt x="1205" y="171"/>
                </a:cubicBezTo>
                <a:cubicBezTo>
                  <a:pt x="1205" y="171"/>
                  <a:pt x="1205" y="171"/>
                  <a:pt x="1205" y="171"/>
                </a:cubicBezTo>
                <a:cubicBezTo>
                  <a:pt x="1205" y="171"/>
                  <a:pt x="1205" y="171"/>
                  <a:pt x="1205" y="171"/>
                </a:cubicBezTo>
                <a:cubicBezTo>
                  <a:pt x="1211" y="176"/>
                  <a:pt x="1212" y="185"/>
                  <a:pt x="1207" y="191"/>
                </a:cubicBezTo>
                <a:cubicBezTo>
                  <a:pt x="1207" y="191"/>
                  <a:pt x="1207" y="191"/>
                  <a:pt x="1207" y="191"/>
                </a:cubicBezTo>
                <a:cubicBezTo>
                  <a:pt x="1204" y="194"/>
                  <a:pt x="1200" y="196"/>
                  <a:pt x="1196" y="196"/>
                </a:cubicBezTo>
                <a:cubicBezTo>
                  <a:pt x="1196" y="196"/>
                  <a:pt x="1196" y="196"/>
                  <a:pt x="1196" y="196"/>
                </a:cubicBezTo>
                <a:cubicBezTo>
                  <a:pt x="1193" y="196"/>
                  <a:pt x="1190" y="195"/>
                  <a:pt x="1187" y="192"/>
                </a:cubicBezTo>
                <a:close/>
                <a:moveTo>
                  <a:pt x="361" y="118"/>
                </a:moveTo>
                <a:cubicBezTo>
                  <a:pt x="357" y="111"/>
                  <a:pt x="359" y="103"/>
                  <a:pt x="366" y="99"/>
                </a:cubicBezTo>
                <a:cubicBezTo>
                  <a:pt x="366" y="99"/>
                  <a:pt x="366" y="99"/>
                  <a:pt x="366" y="99"/>
                </a:cubicBezTo>
                <a:cubicBezTo>
                  <a:pt x="366" y="99"/>
                  <a:pt x="366" y="99"/>
                  <a:pt x="366" y="99"/>
                </a:cubicBezTo>
                <a:cubicBezTo>
                  <a:pt x="366" y="99"/>
                  <a:pt x="366" y="99"/>
                  <a:pt x="366" y="99"/>
                </a:cubicBezTo>
                <a:cubicBezTo>
                  <a:pt x="373" y="95"/>
                  <a:pt x="381" y="97"/>
                  <a:pt x="385" y="104"/>
                </a:cubicBezTo>
                <a:cubicBezTo>
                  <a:pt x="385" y="104"/>
                  <a:pt x="385" y="104"/>
                  <a:pt x="385" y="104"/>
                </a:cubicBezTo>
                <a:cubicBezTo>
                  <a:pt x="389" y="110"/>
                  <a:pt x="387" y="119"/>
                  <a:pt x="380" y="123"/>
                </a:cubicBezTo>
                <a:cubicBezTo>
                  <a:pt x="380" y="123"/>
                  <a:pt x="380" y="123"/>
                  <a:pt x="380" y="123"/>
                </a:cubicBezTo>
                <a:cubicBezTo>
                  <a:pt x="378" y="124"/>
                  <a:pt x="376" y="125"/>
                  <a:pt x="373" y="125"/>
                </a:cubicBezTo>
                <a:cubicBezTo>
                  <a:pt x="373" y="125"/>
                  <a:pt x="373" y="125"/>
                  <a:pt x="373" y="125"/>
                </a:cubicBezTo>
                <a:cubicBezTo>
                  <a:pt x="368" y="125"/>
                  <a:pt x="364" y="122"/>
                  <a:pt x="361" y="118"/>
                </a:cubicBezTo>
                <a:close/>
                <a:moveTo>
                  <a:pt x="1086" y="122"/>
                </a:moveTo>
                <a:cubicBezTo>
                  <a:pt x="1079" y="118"/>
                  <a:pt x="1077" y="109"/>
                  <a:pt x="1081" y="103"/>
                </a:cubicBezTo>
                <a:cubicBezTo>
                  <a:pt x="1081" y="103"/>
                  <a:pt x="1081" y="103"/>
                  <a:pt x="1081" y="103"/>
                </a:cubicBezTo>
                <a:cubicBezTo>
                  <a:pt x="1085" y="96"/>
                  <a:pt x="1093" y="94"/>
                  <a:pt x="1100" y="98"/>
                </a:cubicBezTo>
                <a:cubicBezTo>
                  <a:pt x="1100" y="98"/>
                  <a:pt x="1100" y="98"/>
                  <a:pt x="1100" y="98"/>
                </a:cubicBezTo>
                <a:cubicBezTo>
                  <a:pt x="1107" y="102"/>
                  <a:pt x="1109" y="110"/>
                  <a:pt x="1105" y="117"/>
                </a:cubicBezTo>
                <a:cubicBezTo>
                  <a:pt x="1105" y="117"/>
                  <a:pt x="1105" y="117"/>
                  <a:pt x="1105" y="117"/>
                </a:cubicBezTo>
                <a:cubicBezTo>
                  <a:pt x="1103" y="121"/>
                  <a:pt x="1098" y="124"/>
                  <a:pt x="1093" y="124"/>
                </a:cubicBezTo>
                <a:cubicBezTo>
                  <a:pt x="1093" y="124"/>
                  <a:pt x="1093" y="124"/>
                  <a:pt x="1093" y="124"/>
                </a:cubicBezTo>
                <a:cubicBezTo>
                  <a:pt x="1091" y="124"/>
                  <a:pt x="1088" y="123"/>
                  <a:pt x="1086" y="122"/>
                </a:cubicBezTo>
                <a:close/>
                <a:moveTo>
                  <a:pt x="474" y="62"/>
                </a:moveTo>
                <a:cubicBezTo>
                  <a:pt x="471" y="55"/>
                  <a:pt x="475" y="47"/>
                  <a:pt x="482" y="44"/>
                </a:cubicBezTo>
                <a:cubicBezTo>
                  <a:pt x="482" y="44"/>
                  <a:pt x="482" y="44"/>
                  <a:pt x="482" y="44"/>
                </a:cubicBezTo>
                <a:cubicBezTo>
                  <a:pt x="489" y="42"/>
                  <a:pt x="497" y="45"/>
                  <a:pt x="500" y="53"/>
                </a:cubicBezTo>
                <a:cubicBezTo>
                  <a:pt x="500" y="53"/>
                  <a:pt x="500" y="53"/>
                  <a:pt x="500" y="53"/>
                </a:cubicBezTo>
                <a:cubicBezTo>
                  <a:pt x="503" y="60"/>
                  <a:pt x="499" y="68"/>
                  <a:pt x="492" y="71"/>
                </a:cubicBezTo>
                <a:cubicBezTo>
                  <a:pt x="492" y="71"/>
                  <a:pt x="492" y="71"/>
                  <a:pt x="492" y="71"/>
                </a:cubicBezTo>
                <a:cubicBezTo>
                  <a:pt x="490" y="71"/>
                  <a:pt x="488" y="72"/>
                  <a:pt x="487" y="72"/>
                </a:cubicBezTo>
                <a:cubicBezTo>
                  <a:pt x="487" y="72"/>
                  <a:pt x="487" y="72"/>
                  <a:pt x="487" y="72"/>
                </a:cubicBezTo>
                <a:cubicBezTo>
                  <a:pt x="481" y="72"/>
                  <a:pt x="476" y="68"/>
                  <a:pt x="474" y="62"/>
                </a:cubicBezTo>
                <a:close/>
                <a:moveTo>
                  <a:pt x="974" y="70"/>
                </a:moveTo>
                <a:cubicBezTo>
                  <a:pt x="967" y="67"/>
                  <a:pt x="963" y="59"/>
                  <a:pt x="966" y="52"/>
                </a:cubicBezTo>
                <a:cubicBezTo>
                  <a:pt x="966" y="52"/>
                  <a:pt x="966" y="52"/>
                  <a:pt x="966" y="52"/>
                </a:cubicBezTo>
                <a:cubicBezTo>
                  <a:pt x="969" y="45"/>
                  <a:pt x="977" y="41"/>
                  <a:pt x="984" y="44"/>
                </a:cubicBezTo>
                <a:cubicBezTo>
                  <a:pt x="984" y="44"/>
                  <a:pt x="984" y="44"/>
                  <a:pt x="984" y="44"/>
                </a:cubicBezTo>
                <a:cubicBezTo>
                  <a:pt x="991" y="46"/>
                  <a:pt x="995" y="54"/>
                  <a:pt x="992" y="62"/>
                </a:cubicBezTo>
                <a:cubicBezTo>
                  <a:pt x="992" y="62"/>
                  <a:pt x="992" y="62"/>
                  <a:pt x="992" y="62"/>
                </a:cubicBezTo>
                <a:cubicBezTo>
                  <a:pt x="990" y="67"/>
                  <a:pt x="985" y="71"/>
                  <a:pt x="979" y="71"/>
                </a:cubicBezTo>
                <a:cubicBezTo>
                  <a:pt x="979" y="71"/>
                  <a:pt x="979" y="71"/>
                  <a:pt x="979" y="71"/>
                </a:cubicBezTo>
                <a:cubicBezTo>
                  <a:pt x="978" y="71"/>
                  <a:pt x="976" y="71"/>
                  <a:pt x="974" y="70"/>
                </a:cubicBezTo>
                <a:close/>
                <a:moveTo>
                  <a:pt x="594" y="27"/>
                </a:moveTo>
                <a:cubicBezTo>
                  <a:pt x="593" y="20"/>
                  <a:pt x="598" y="13"/>
                  <a:pt x="606" y="11"/>
                </a:cubicBezTo>
                <a:cubicBezTo>
                  <a:pt x="606" y="11"/>
                  <a:pt x="606" y="11"/>
                  <a:pt x="606" y="11"/>
                </a:cubicBezTo>
                <a:cubicBezTo>
                  <a:pt x="613" y="10"/>
                  <a:pt x="620" y="15"/>
                  <a:pt x="622" y="23"/>
                </a:cubicBezTo>
                <a:cubicBezTo>
                  <a:pt x="622" y="23"/>
                  <a:pt x="622" y="23"/>
                  <a:pt x="622" y="23"/>
                </a:cubicBezTo>
                <a:cubicBezTo>
                  <a:pt x="623" y="30"/>
                  <a:pt x="618" y="37"/>
                  <a:pt x="610" y="39"/>
                </a:cubicBezTo>
                <a:cubicBezTo>
                  <a:pt x="610" y="39"/>
                  <a:pt x="610" y="39"/>
                  <a:pt x="610" y="39"/>
                </a:cubicBezTo>
                <a:cubicBezTo>
                  <a:pt x="610" y="39"/>
                  <a:pt x="609" y="39"/>
                  <a:pt x="608" y="39"/>
                </a:cubicBezTo>
                <a:cubicBezTo>
                  <a:pt x="608" y="39"/>
                  <a:pt x="608" y="39"/>
                  <a:pt x="608" y="39"/>
                </a:cubicBezTo>
                <a:cubicBezTo>
                  <a:pt x="601" y="39"/>
                  <a:pt x="595" y="34"/>
                  <a:pt x="594" y="27"/>
                </a:cubicBezTo>
                <a:close/>
                <a:moveTo>
                  <a:pt x="856" y="38"/>
                </a:moveTo>
                <a:cubicBezTo>
                  <a:pt x="848" y="37"/>
                  <a:pt x="843" y="30"/>
                  <a:pt x="844" y="22"/>
                </a:cubicBezTo>
                <a:cubicBezTo>
                  <a:pt x="844" y="22"/>
                  <a:pt x="844" y="22"/>
                  <a:pt x="844" y="22"/>
                </a:cubicBezTo>
                <a:cubicBezTo>
                  <a:pt x="846" y="15"/>
                  <a:pt x="853" y="10"/>
                  <a:pt x="860" y="11"/>
                </a:cubicBezTo>
                <a:cubicBezTo>
                  <a:pt x="860" y="11"/>
                  <a:pt x="860" y="11"/>
                  <a:pt x="860" y="11"/>
                </a:cubicBezTo>
                <a:cubicBezTo>
                  <a:pt x="868" y="12"/>
                  <a:pt x="873" y="19"/>
                  <a:pt x="872" y="27"/>
                </a:cubicBezTo>
                <a:cubicBezTo>
                  <a:pt x="872" y="27"/>
                  <a:pt x="872" y="27"/>
                  <a:pt x="872" y="27"/>
                </a:cubicBezTo>
                <a:cubicBezTo>
                  <a:pt x="871" y="34"/>
                  <a:pt x="865" y="39"/>
                  <a:pt x="858" y="39"/>
                </a:cubicBezTo>
                <a:cubicBezTo>
                  <a:pt x="858" y="39"/>
                  <a:pt x="858" y="39"/>
                  <a:pt x="858" y="39"/>
                </a:cubicBezTo>
                <a:cubicBezTo>
                  <a:pt x="857" y="39"/>
                  <a:pt x="856" y="39"/>
                  <a:pt x="856" y="38"/>
                </a:cubicBezTo>
                <a:close/>
                <a:moveTo>
                  <a:pt x="719" y="14"/>
                </a:moveTo>
                <a:cubicBezTo>
                  <a:pt x="719" y="6"/>
                  <a:pt x="725" y="0"/>
                  <a:pt x="733" y="0"/>
                </a:cubicBezTo>
                <a:cubicBezTo>
                  <a:pt x="733" y="0"/>
                  <a:pt x="733" y="0"/>
                  <a:pt x="733" y="0"/>
                </a:cubicBezTo>
                <a:cubicBezTo>
                  <a:pt x="741" y="0"/>
                  <a:pt x="747" y="6"/>
                  <a:pt x="747" y="14"/>
                </a:cubicBezTo>
                <a:cubicBezTo>
                  <a:pt x="747" y="14"/>
                  <a:pt x="747" y="14"/>
                  <a:pt x="747" y="14"/>
                </a:cubicBezTo>
                <a:cubicBezTo>
                  <a:pt x="747" y="22"/>
                  <a:pt x="741" y="28"/>
                  <a:pt x="733" y="28"/>
                </a:cubicBezTo>
                <a:cubicBezTo>
                  <a:pt x="733" y="28"/>
                  <a:pt x="733" y="28"/>
                  <a:pt x="733" y="28"/>
                </a:cubicBezTo>
                <a:cubicBezTo>
                  <a:pt x="725" y="28"/>
                  <a:pt x="719" y="22"/>
                  <a:pt x="71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14" hidden="1">
            <a:extLst>
              <a:ext uri="{FF2B5EF4-FFF2-40B4-BE49-F238E27FC236}">
                <a16:creationId xmlns:a16="http://schemas.microsoft.com/office/drawing/2014/main" id="{FAFFBC1E-A5F6-424A-A16C-4338EB248136}"/>
              </a:ext>
            </a:extLst>
          </p:cNvPr>
          <p:cNvSpPr>
            <a:spLocks noEditPoints="1"/>
          </p:cNvSpPr>
          <p:nvPr/>
        </p:nvSpPr>
        <p:spPr bwMode="auto">
          <a:xfrm>
            <a:off x="4154377" y="1488803"/>
            <a:ext cx="3883248" cy="3880394"/>
          </a:xfrm>
          <a:custGeom>
            <a:avLst/>
            <a:gdLst>
              <a:gd name="T0" fmla="*/ 814 w 1628"/>
              <a:gd name="T1" fmla="*/ 1600 h 1628"/>
              <a:gd name="T2" fmla="*/ 687 w 1628"/>
              <a:gd name="T3" fmla="*/ 1618 h 1628"/>
              <a:gd name="T4" fmla="*/ 689 w 1628"/>
              <a:gd name="T5" fmla="*/ 1618 h 1628"/>
              <a:gd name="T6" fmla="*/ 953 w 1628"/>
              <a:gd name="T7" fmla="*/ 1602 h 1628"/>
              <a:gd name="T8" fmla="*/ 563 w 1628"/>
              <a:gd name="T9" fmla="*/ 1588 h 1628"/>
              <a:gd name="T10" fmla="*/ 580 w 1628"/>
              <a:gd name="T11" fmla="*/ 1579 h 1628"/>
              <a:gd name="T12" fmla="*/ 1075 w 1628"/>
              <a:gd name="T13" fmla="*/ 1571 h 1628"/>
              <a:gd name="T14" fmla="*/ 1062 w 1628"/>
              <a:gd name="T15" fmla="*/ 1589 h 1628"/>
              <a:gd name="T16" fmla="*/ 464 w 1628"/>
              <a:gd name="T17" fmla="*/ 1533 h 1628"/>
              <a:gd name="T18" fmla="*/ 1171 w 1628"/>
              <a:gd name="T19" fmla="*/ 1514 h 1628"/>
              <a:gd name="T20" fmla="*/ 1177 w 1628"/>
              <a:gd name="T21" fmla="*/ 1541 h 1628"/>
              <a:gd name="T22" fmla="*/ 333 w 1628"/>
              <a:gd name="T23" fmla="*/ 1453 h 1628"/>
              <a:gd name="T24" fmla="*/ 336 w 1628"/>
              <a:gd name="T25" fmla="*/ 1473 h 1628"/>
              <a:gd name="T26" fmla="*/ 1293 w 1628"/>
              <a:gd name="T27" fmla="*/ 1473 h 1628"/>
              <a:gd name="T28" fmla="*/ 239 w 1628"/>
              <a:gd name="T29" fmla="*/ 1370 h 1628"/>
              <a:gd name="T30" fmla="*/ 249 w 1628"/>
              <a:gd name="T31" fmla="*/ 1394 h 1628"/>
              <a:gd name="T32" fmla="*/ 1390 w 1628"/>
              <a:gd name="T33" fmla="*/ 1390 h 1628"/>
              <a:gd name="T34" fmla="*/ 156 w 1628"/>
              <a:gd name="T35" fmla="*/ 1293 h 1628"/>
              <a:gd name="T36" fmla="*/ 167 w 1628"/>
              <a:gd name="T37" fmla="*/ 1299 h 1628"/>
              <a:gd name="T38" fmla="*/ 1470 w 1628"/>
              <a:gd name="T39" fmla="*/ 1273 h 1628"/>
              <a:gd name="T40" fmla="*/ 95 w 1628"/>
              <a:gd name="T41" fmla="*/ 1165 h 1628"/>
              <a:gd name="T42" fmla="*/ 101 w 1628"/>
              <a:gd name="T43" fmla="*/ 1192 h 1628"/>
              <a:gd name="T44" fmla="*/ 1539 w 1628"/>
              <a:gd name="T45" fmla="*/ 1184 h 1628"/>
              <a:gd name="T46" fmla="*/ 40 w 1628"/>
              <a:gd name="T47" fmla="*/ 1066 h 1628"/>
              <a:gd name="T48" fmla="*/ 53 w 1628"/>
              <a:gd name="T49" fmla="*/ 1076 h 1628"/>
              <a:gd name="T50" fmla="*/ 1579 w 1628"/>
              <a:gd name="T51" fmla="*/ 1048 h 1628"/>
              <a:gd name="T52" fmla="*/ 22 w 1628"/>
              <a:gd name="T53" fmla="*/ 926 h 1628"/>
              <a:gd name="T54" fmla="*/ 24 w 1628"/>
              <a:gd name="T55" fmla="*/ 954 h 1628"/>
              <a:gd name="T56" fmla="*/ 1618 w 1628"/>
              <a:gd name="T57" fmla="*/ 941 h 1628"/>
              <a:gd name="T58" fmla="*/ 0 w 1628"/>
              <a:gd name="T59" fmla="*/ 815 h 1628"/>
              <a:gd name="T60" fmla="*/ 0 w 1628"/>
              <a:gd name="T61" fmla="*/ 815 h 1628"/>
              <a:gd name="T62" fmla="*/ 1614 w 1628"/>
              <a:gd name="T63" fmla="*/ 799 h 1628"/>
              <a:gd name="T64" fmla="*/ 1628 w 1628"/>
              <a:gd name="T65" fmla="*/ 814 h 1628"/>
              <a:gd name="T66" fmla="*/ 10 w 1628"/>
              <a:gd name="T67" fmla="*/ 687 h 1628"/>
              <a:gd name="T68" fmla="*/ 21 w 1628"/>
              <a:gd name="T69" fmla="*/ 703 h 1628"/>
              <a:gd name="T70" fmla="*/ 1606 w 1628"/>
              <a:gd name="T71" fmla="*/ 701 h 1628"/>
              <a:gd name="T72" fmla="*/ 57 w 1628"/>
              <a:gd name="T73" fmla="*/ 554 h 1628"/>
              <a:gd name="T74" fmla="*/ 1561 w 1628"/>
              <a:gd name="T75" fmla="*/ 570 h 1628"/>
              <a:gd name="T76" fmla="*/ 1575 w 1628"/>
              <a:gd name="T77" fmla="*/ 580 h 1628"/>
              <a:gd name="T78" fmla="*/ 107 w 1628"/>
              <a:gd name="T79" fmla="*/ 439 h 1628"/>
              <a:gd name="T80" fmla="*/ 1520 w 1628"/>
              <a:gd name="T81" fmla="*/ 437 h 1628"/>
              <a:gd name="T82" fmla="*/ 1533 w 1628"/>
              <a:gd name="T83" fmla="*/ 462 h 1628"/>
              <a:gd name="T84" fmla="*/ 175 w 1628"/>
              <a:gd name="T85" fmla="*/ 333 h 1628"/>
              <a:gd name="T86" fmla="*/ 1449 w 1628"/>
              <a:gd name="T87" fmla="*/ 351 h 1628"/>
              <a:gd name="T88" fmla="*/ 1461 w 1628"/>
              <a:gd name="T89" fmla="*/ 357 h 1628"/>
              <a:gd name="T90" fmla="*/ 258 w 1628"/>
              <a:gd name="T91" fmla="*/ 239 h 1628"/>
              <a:gd name="T92" fmla="*/ 1369 w 1628"/>
              <a:gd name="T93" fmla="*/ 238 h 1628"/>
              <a:gd name="T94" fmla="*/ 1379 w 1628"/>
              <a:gd name="T95" fmla="*/ 262 h 1628"/>
              <a:gd name="T96" fmla="*/ 351 w 1628"/>
              <a:gd name="T97" fmla="*/ 178 h 1628"/>
              <a:gd name="T98" fmla="*/ 1272 w 1628"/>
              <a:gd name="T99" fmla="*/ 158 h 1628"/>
              <a:gd name="T100" fmla="*/ 1275 w 1628"/>
              <a:gd name="T101" fmla="*/ 177 h 1628"/>
              <a:gd name="T102" fmla="*/ 456 w 1628"/>
              <a:gd name="T103" fmla="*/ 114 h 1628"/>
              <a:gd name="T104" fmla="*/ 1164 w 1628"/>
              <a:gd name="T105" fmla="*/ 94 h 1628"/>
              <a:gd name="T106" fmla="*/ 1176 w 1628"/>
              <a:gd name="T107" fmla="*/ 115 h 1628"/>
              <a:gd name="T108" fmla="*/ 579 w 1628"/>
              <a:gd name="T109" fmla="*/ 49 h 1628"/>
              <a:gd name="T110" fmla="*/ 1047 w 1628"/>
              <a:gd name="T111" fmla="*/ 48 h 1628"/>
              <a:gd name="T112" fmla="*/ 1060 w 1628"/>
              <a:gd name="T113" fmla="*/ 67 h 1628"/>
              <a:gd name="T114" fmla="*/ 690 w 1628"/>
              <a:gd name="T115" fmla="*/ 38 h 1628"/>
              <a:gd name="T116" fmla="*/ 924 w 1628"/>
              <a:gd name="T117" fmla="*/ 21 h 1628"/>
              <a:gd name="T118" fmla="*/ 936 w 1628"/>
              <a:gd name="T119" fmla="*/ 37 h 1628"/>
              <a:gd name="T120" fmla="*/ 813 w 1628"/>
              <a:gd name="T121" fmla="*/ 28 h 16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28" h="1628">
                <a:moveTo>
                  <a:pt x="814" y="1628"/>
                </a:moveTo>
                <a:cubicBezTo>
                  <a:pt x="814" y="1628"/>
                  <a:pt x="814" y="1628"/>
                  <a:pt x="814" y="1628"/>
                </a:cubicBezTo>
                <a:cubicBezTo>
                  <a:pt x="814" y="1628"/>
                  <a:pt x="814" y="1628"/>
                  <a:pt x="814" y="1628"/>
                </a:cubicBezTo>
                <a:cubicBezTo>
                  <a:pt x="814" y="1628"/>
                  <a:pt x="814" y="1628"/>
                  <a:pt x="814" y="1628"/>
                </a:cubicBezTo>
                <a:cubicBezTo>
                  <a:pt x="814" y="1628"/>
                  <a:pt x="814" y="1628"/>
                  <a:pt x="814" y="1628"/>
                </a:cubicBezTo>
                <a:close/>
                <a:moveTo>
                  <a:pt x="800" y="1614"/>
                </a:moveTo>
                <a:cubicBezTo>
                  <a:pt x="800" y="1606"/>
                  <a:pt x="807" y="1600"/>
                  <a:pt x="814" y="1600"/>
                </a:cubicBezTo>
                <a:cubicBezTo>
                  <a:pt x="814" y="1600"/>
                  <a:pt x="814" y="1600"/>
                  <a:pt x="814" y="1600"/>
                </a:cubicBezTo>
                <a:cubicBezTo>
                  <a:pt x="822" y="1600"/>
                  <a:pt x="828" y="1606"/>
                  <a:pt x="828" y="1614"/>
                </a:cubicBezTo>
                <a:cubicBezTo>
                  <a:pt x="828" y="1614"/>
                  <a:pt x="828" y="1614"/>
                  <a:pt x="828" y="1614"/>
                </a:cubicBezTo>
                <a:cubicBezTo>
                  <a:pt x="828" y="1622"/>
                  <a:pt x="822" y="1628"/>
                  <a:pt x="814" y="1628"/>
                </a:cubicBezTo>
                <a:cubicBezTo>
                  <a:pt x="814" y="1628"/>
                  <a:pt x="814" y="1628"/>
                  <a:pt x="814" y="1628"/>
                </a:cubicBezTo>
                <a:cubicBezTo>
                  <a:pt x="807" y="1628"/>
                  <a:pt x="800" y="1622"/>
                  <a:pt x="800" y="1614"/>
                </a:cubicBezTo>
                <a:close/>
                <a:moveTo>
                  <a:pt x="687" y="1618"/>
                </a:moveTo>
                <a:cubicBezTo>
                  <a:pt x="679" y="1617"/>
                  <a:pt x="674" y="1610"/>
                  <a:pt x="675" y="1602"/>
                </a:cubicBezTo>
                <a:cubicBezTo>
                  <a:pt x="675" y="1602"/>
                  <a:pt x="675" y="1602"/>
                  <a:pt x="675" y="1602"/>
                </a:cubicBezTo>
                <a:cubicBezTo>
                  <a:pt x="677" y="1595"/>
                  <a:pt x="684" y="1589"/>
                  <a:pt x="691" y="1590"/>
                </a:cubicBezTo>
                <a:cubicBezTo>
                  <a:pt x="691" y="1590"/>
                  <a:pt x="691" y="1590"/>
                  <a:pt x="691" y="1590"/>
                </a:cubicBezTo>
                <a:cubicBezTo>
                  <a:pt x="699" y="1592"/>
                  <a:pt x="704" y="1599"/>
                  <a:pt x="703" y="1606"/>
                </a:cubicBezTo>
                <a:cubicBezTo>
                  <a:pt x="703" y="1606"/>
                  <a:pt x="703" y="1606"/>
                  <a:pt x="703" y="1606"/>
                </a:cubicBezTo>
                <a:cubicBezTo>
                  <a:pt x="702" y="1613"/>
                  <a:pt x="696" y="1618"/>
                  <a:pt x="689" y="1618"/>
                </a:cubicBezTo>
                <a:cubicBezTo>
                  <a:pt x="689" y="1618"/>
                  <a:pt x="689" y="1618"/>
                  <a:pt x="689" y="1618"/>
                </a:cubicBezTo>
                <a:cubicBezTo>
                  <a:pt x="688" y="1618"/>
                  <a:pt x="688" y="1618"/>
                  <a:pt x="687" y="1618"/>
                </a:cubicBezTo>
                <a:close/>
                <a:moveTo>
                  <a:pt x="926" y="1606"/>
                </a:moveTo>
                <a:cubicBezTo>
                  <a:pt x="924" y="1599"/>
                  <a:pt x="930" y="1592"/>
                  <a:pt x="937" y="1590"/>
                </a:cubicBezTo>
                <a:cubicBezTo>
                  <a:pt x="937" y="1590"/>
                  <a:pt x="937" y="1590"/>
                  <a:pt x="937" y="1590"/>
                </a:cubicBezTo>
                <a:cubicBezTo>
                  <a:pt x="945" y="1589"/>
                  <a:pt x="952" y="1594"/>
                  <a:pt x="953" y="1602"/>
                </a:cubicBezTo>
                <a:cubicBezTo>
                  <a:pt x="953" y="1602"/>
                  <a:pt x="953" y="1602"/>
                  <a:pt x="953" y="1602"/>
                </a:cubicBezTo>
                <a:cubicBezTo>
                  <a:pt x="954" y="1610"/>
                  <a:pt x="949" y="1617"/>
                  <a:pt x="942" y="1618"/>
                </a:cubicBezTo>
                <a:cubicBezTo>
                  <a:pt x="942" y="1618"/>
                  <a:pt x="942" y="1618"/>
                  <a:pt x="942" y="1618"/>
                </a:cubicBezTo>
                <a:cubicBezTo>
                  <a:pt x="941" y="1618"/>
                  <a:pt x="940" y="1618"/>
                  <a:pt x="939" y="1618"/>
                </a:cubicBezTo>
                <a:cubicBezTo>
                  <a:pt x="939" y="1618"/>
                  <a:pt x="939" y="1618"/>
                  <a:pt x="939" y="1618"/>
                </a:cubicBezTo>
                <a:cubicBezTo>
                  <a:pt x="933" y="1618"/>
                  <a:pt x="927" y="1613"/>
                  <a:pt x="926" y="1606"/>
                </a:cubicBezTo>
                <a:close/>
                <a:moveTo>
                  <a:pt x="563" y="1588"/>
                </a:moveTo>
                <a:cubicBezTo>
                  <a:pt x="563" y="1588"/>
                  <a:pt x="563" y="1588"/>
                  <a:pt x="563" y="1588"/>
                </a:cubicBezTo>
                <a:cubicBezTo>
                  <a:pt x="563" y="1588"/>
                  <a:pt x="563" y="1588"/>
                  <a:pt x="563" y="1588"/>
                </a:cubicBezTo>
                <a:cubicBezTo>
                  <a:pt x="555" y="1586"/>
                  <a:pt x="551" y="1578"/>
                  <a:pt x="554" y="1571"/>
                </a:cubicBezTo>
                <a:cubicBezTo>
                  <a:pt x="554" y="1571"/>
                  <a:pt x="554" y="1571"/>
                  <a:pt x="554" y="1571"/>
                </a:cubicBezTo>
                <a:cubicBezTo>
                  <a:pt x="556" y="1564"/>
                  <a:pt x="564" y="1559"/>
                  <a:pt x="571" y="1562"/>
                </a:cubicBezTo>
                <a:cubicBezTo>
                  <a:pt x="571" y="1562"/>
                  <a:pt x="571" y="1562"/>
                  <a:pt x="571" y="1562"/>
                </a:cubicBezTo>
                <a:cubicBezTo>
                  <a:pt x="579" y="1564"/>
                  <a:pt x="583" y="1572"/>
                  <a:pt x="580" y="1579"/>
                </a:cubicBezTo>
                <a:cubicBezTo>
                  <a:pt x="580" y="1579"/>
                  <a:pt x="580" y="1579"/>
                  <a:pt x="580" y="1579"/>
                </a:cubicBezTo>
                <a:cubicBezTo>
                  <a:pt x="579" y="1585"/>
                  <a:pt x="573" y="1589"/>
                  <a:pt x="567" y="1589"/>
                </a:cubicBezTo>
                <a:cubicBezTo>
                  <a:pt x="567" y="1589"/>
                  <a:pt x="567" y="1589"/>
                  <a:pt x="567" y="1589"/>
                </a:cubicBezTo>
                <a:cubicBezTo>
                  <a:pt x="566" y="1589"/>
                  <a:pt x="564" y="1589"/>
                  <a:pt x="563" y="1588"/>
                </a:cubicBezTo>
                <a:close/>
                <a:moveTo>
                  <a:pt x="1048" y="1579"/>
                </a:moveTo>
                <a:cubicBezTo>
                  <a:pt x="1046" y="1572"/>
                  <a:pt x="1050" y="1564"/>
                  <a:pt x="1057" y="1562"/>
                </a:cubicBezTo>
                <a:cubicBezTo>
                  <a:pt x="1057" y="1562"/>
                  <a:pt x="1057" y="1562"/>
                  <a:pt x="1057" y="1562"/>
                </a:cubicBezTo>
                <a:cubicBezTo>
                  <a:pt x="1065" y="1559"/>
                  <a:pt x="1072" y="1563"/>
                  <a:pt x="1075" y="1571"/>
                </a:cubicBezTo>
                <a:cubicBezTo>
                  <a:pt x="1075" y="1571"/>
                  <a:pt x="1075" y="1571"/>
                  <a:pt x="1075" y="1571"/>
                </a:cubicBezTo>
                <a:cubicBezTo>
                  <a:pt x="1077" y="1578"/>
                  <a:pt x="1073" y="1586"/>
                  <a:pt x="1066" y="1588"/>
                </a:cubicBezTo>
                <a:cubicBezTo>
                  <a:pt x="1066" y="1588"/>
                  <a:pt x="1066" y="1588"/>
                  <a:pt x="1066" y="1588"/>
                </a:cubicBezTo>
                <a:cubicBezTo>
                  <a:pt x="1066" y="1588"/>
                  <a:pt x="1066" y="1588"/>
                  <a:pt x="1066" y="1588"/>
                </a:cubicBezTo>
                <a:cubicBezTo>
                  <a:pt x="1066" y="1588"/>
                  <a:pt x="1066" y="1588"/>
                  <a:pt x="1066" y="1588"/>
                </a:cubicBezTo>
                <a:cubicBezTo>
                  <a:pt x="1064" y="1589"/>
                  <a:pt x="1063" y="1589"/>
                  <a:pt x="1062" y="1589"/>
                </a:cubicBezTo>
                <a:cubicBezTo>
                  <a:pt x="1062" y="1589"/>
                  <a:pt x="1062" y="1589"/>
                  <a:pt x="1062" y="1589"/>
                </a:cubicBezTo>
                <a:cubicBezTo>
                  <a:pt x="1056" y="1589"/>
                  <a:pt x="1050" y="1585"/>
                  <a:pt x="1048" y="1579"/>
                </a:cubicBezTo>
                <a:close/>
                <a:moveTo>
                  <a:pt x="445" y="1540"/>
                </a:moveTo>
                <a:cubicBezTo>
                  <a:pt x="438" y="1536"/>
                  <a:pt x="435" y="1528"/>
                  <a:pt x="439" y="1521"/>
                </a:cubicBezTo>
                <a:cubicBezTo>
                  <a:pt x="439" y="1521"/>
                  <a:pt x="439" y="1521"/>
                  <a:pt x="439" y="1521"/>
                </a:cubicBezTo>
                <a:cubicBezTo>
                  <a:pt x="442" y="1514"/>
                  <a:pt x="451" y="1511"/>
                  <a:pt x="457" y="1515"/>
                </a:cubicBezTo>
                <a:cubicBezTo>
                  <a:pt x="457" y="1515"/>
                  <a:pt x="457" y="1515"/>
                  <a:pt x="457" y="1515"/>
                </a:cubicBezTo>
                <a:cubicBezTo>
                  <a:pt x="464" y="1518"/>
                  <a:pt x="467" y="1527"/>
                  <a:pt x="464" y="1533"/>
                </a:cubicBezTo>
                <a:cubicBezTo>
                  <a:pt x="464" y="1533"/>
                  <a:pt x="464" y="1533"/>
                  <a:pt x="464" y="1533"/>
                </a:cubicBezTo>
                <a:cubicBezTo>
                  <a:pt x="461" y="1538"/>
                  <a:pt x="456" y="1541"/>
                  <a:pt x="451" y="1541"/>
                </a:cubicBezTo>
                <a:cubicBezTo>
                  <a:pt x="451" y="1541"/>
                  <a:pt x="451" y="1541"/>
                  <a:pt x="451" y="1541"/>
                </a:cubicBezTo>
                <a:cubicBezTo>
                  <a:pt x="449" y="1541"/>
                  <a:pt x="447" y="1541"/>
                  <a:pt x="445" y="1540"/>
                </a:cubicBezTo>
                <a:close/>
                <a:moveTo>
                  <a:pt x="1165" y="1533"/>
                </a:moveTo>
                <a:cubicBezTo>
                  <a:pt x="1161" y="1526"/>
                  <a:pt x="1164" y="1518"/>
                  <a:pt x="1171" y="1514"/>
                </a:cubicBezTo>
                <a:cubicBezTo>
                  <a:pt x="1171" y="1514"/>
                  <a:pt x="1171" y="1514"/>
                  <a:pt x="1171" y="1514"/>
                </a:cubicBezTo>
                <a:cubicBezTo>
                  <a:pt x="1178" y="1511"/>
                  <a:pt x="1186" y="1514"/>
                  <a:pt x="1190" y="1520"/>
                </a:cubicBezTo>
                <a:cubicBezTo>
                  <a:pt x="1190" y="1520"/>
                  <a:pt x="1190" y="1520"/>
                  <a:pt x="1190" y="1520"/>
                </a:cubicBezTo>
                <a:cubicBezTo>
                  <a:pt x="1193" y="1527"/>
                  <a:pt x="1191" y="1536"/>
                  <a:pt x="1184" y="1539"/>
                </a:cubicBezTo>
                <a:cubicBezTo>
                  <a:pt x="1184" y="1539"/>
                  <a:pt x="1184" y="1539"/>
                  <a:pt x="1184" y="1539"/>
                </a:cubicBezTo>
                <a:cubicBezTo>
                  <a:pt x="1184" y="1539"/>
                  <a:pt x="1184" y="1539"/>
                  <a:pt x="1184" y="1539"/>
                </a:cubicBezTo>
                <a:cubicBezTo>
                  <a:pt x="1184" y="1539"/>
                  <a:pt x="1184" y="1539"/>
                  <a:pt x="1184" y="1539"/>
                </a:cubicBezTo>
                <a:cubicBezTo>
                  <a:pt x="1182" y="1540"/>
                  <a:pt x="1180" y="1541"/>
                  <a:pt x="1177" y="1541"/>
                </a:cubicBezTo>
                <a:cubicBezTo>
                  <a:pt x="1177" y="1541"/>
                  <a:pt x="1177" y="1541"/>
                  <a:pt x="1177" y="1541"/>
                </a:cubicBezTo>
                <a:cubicBezTo>
                  <a:pt x="1172" y="1541"/>
                  <a:pt x="1167" y="1538"/>
                  <a:pt x="1165" y="1533"/>
                </a:cubicBezTo>
                <a:close/>
                <a:moveTo>
                  <a:pt x="336" y="1473"/>
                </a:moveTo>
                <a:cubicBezTo>
                  <a:pt x="336" y="1473"/>
                  <a:pt x="336" y="1473"/>
                  <a:pt x="336" y="1473"/>
                </a:cubicBezTo>
                <a:cubicBezTo>
                  <a:pt x="336" y="1473"/>
                  <a:pt x="336" y="1473"/>
                  <a:pt x="336" y="1473"/>
                </a:cubicBezTo>
                <a:cubicBezTo>
                  <a:pt x="330" y="1468"/>
                  <a:pt x="328" y="1460"/>
                  <a:pt x="333" y="1453"/>
                </a:cubicBezTo>
                <a:cubicBezTo>
                  <a:pt x="333" y="1453"/>
                  <a:pt x="333" y="1453"/>
                  <a:pt x="333" y="1453"/>
                </a:cubicBezTo>
                <a:cubicBezTo>
                  <a:pt x="337" y="1447"/>
                  <a:pt x="346" y="1446"/>
                  <a:pt x="352" y="1450"/>
                </a:cubicBezTo>
                <a:cubicBezTo>
                  <a:pt x="352" y="1450"/>
                  <a:pt x="352" y="1450"/>
                  <a:pt x="352" y="1450"/>
                </a:cubicBezTo>
                <a:cubicBezTo>
                  <a:pt x="359" y="1455"/>
                  <a:pt x="360" y="1463"/>
                  <a:pt x="355" y="1470"/>
                </a:cubicBezTo>
                <a:cubicBezTo>
                  <a:pt x="355" y="1470"/>
                  <a:pt x="355" y="1470"/>
                  <a:pt x="355" y="1470"/>
                </a:cubicBezTo>
                <a:cubicBezTo>
                  <a:pt x="353" y="1473"/>
                  <a:pt x="348" y="1475"/>
                  <a:pt x="344" y="1475"/>
                </a:cubicBezTo>
                <a:cubicBezTo>
                  <a:pt x="344" y="1475"/>
                  <a:pt x="344" y="1475"/>
                  <a:pt x="344" y="1475"/>
                </a:cubicBezTo>
                <a:cubicBezTo>
                  <a:pt x="341" y="1475"/>
                  <a:pt x="338" y="1475"/>
                  <a:pt x="336" y="1473"/>
                </a:cubicBezTo>
                <a:close/>
                <a:moveTo>
                  <a:pt x="1273" y="1469"/>
                </a:moveTo>
                <a:cubicBezTo>
                  <a:pt x="1268" y="1463"/>
                  <a:pt x="1270" y="1454"/>
                  <a:pt x="1276" y="1450"/>
                </a:cubicBezTo>
                <a:cubicBezTo>
                  <a:pt x="1276" y="1450"/>
                  <a:pt x="1276" y="1450"/>
                  <a:pt x="1276" y="1450"/>
                </a:cubicBezTo>
                <a:cubicBezTo>
                  <a:pt x="1282" y="1445"/>
                  <a:pt x="1291" y="1447"/>
                  <a:pt x="1296" y="1453"/>
                </a:cubicBezTo>
                <a:cubicBezTo>
                  <a:pt x="1296" y="1453"/>
                  <a:pt x="1296" y="1453"/>
                  <a:pt x="1296" y="1453"/>
                </a:cubicBezTo>
                <a:cubicBezTo>
                  <a:pt x="1300" y="1459"/>
                  <a:pt x="1299" y="1468"/>
                  <a:pt x="1293" y="1473"/>
                </a:cubicBezTo>
                <a:cubicBezTo>
                  <a:pt x="1293" y="1473"/>
                  <a:pt x="1293" y="1473"/>
                  <a:pt x="1293" y="1473"/>
                </a:cubicBezTo>
                <a:cubicBezTo>
                  <a:pt x="1293" y="1473"/>
                  <a:pt x="1293" y="1473"/>
                  <a:pt x="1293" y="1473"/>
                </a:cubicBezTo>
                <a:cubicBezTo>
                  <a:pt x="1293" y="1473"/>
                  <a:pt x="1293" y="1473"/>
                  <a:pt x="1293" y="1473"/>
                </a:cubicBezTo>
                <a:cubicBezTo>
                  <a:pt x="1290" y="1474"/>
                  <a:pt x="1287" y="1475"/>
                  <a:pt x="1284" y="1475"/>
                </a:cubicBezTo>
                <a:cubicBezTo>
                  <a:pt x="1284" y="1475"/>
                  <a:pt x="1284" y="1475"/>
                  <a:pt x="1284" y="1475"/>
                </a:cubicBezTo>
                <a:cubicBezTo>
                  <a:pt x="1280" y="1475"/>
                  <a:pt x="1276" y="1473"/>
                  <a:pt x="1273" y="1469"/>
                </a:cubicBezTo>
                <a:close/>
                <a:moveTo>
                  <a:pt x="239" y="1390"/>
                </a:moveTo>
                <a:cubicBezTo>
                  <a:pt x="233" y="1384"/>
                  <a:pt x="233" y="1376"/>
                  <a:pt x="239" y="1370"/>
                </a:cubicBezTo>
                <a:cubicBezTo>
                  <a:pt x="239" y="1370"/>
                  <a:pt x="239" y="1370"/>
                  <a:pt x="239" y="1370"/>
                </a:cubicBezTo>
                <a:cubicBezTo>
                  <a:pt x="244" y="1365"/>
                  <a:pt x="253" y="1365"/>
                  <a:pt x="258" y="1370"/>
                </a:cubicBezTo>
                <a:cubicBezTo>
                  <a:pt x="258" y="1370"/>
                  <a:pt x="258" y="1370"/>
                  <a:pt x="258" y="1370"/>
                </a:cubicBezTo>
                <a:cubicBezTo>
                  <a:pt x="264" y="1376"/>
                  <a:pt x="264" y="1384"/>
                  <a:pt x="259" y="1390"/>
                </a:cubicBezTo>
                <a:cubicBezTo>
                  <a:pt x="259" y="1390"/>
                  <a:pt x="259" y="1390"/>
                  <a:pt x="259" y="1390"/>
                </a:cubicBezTo>
                <a:cubicBezTo>
                  <a:pt x="256" y="1393"/>
                  <a:pt x="252" y="1394"/>
                  <a:pt x="249" y="1394"/>
                </a:cubicBezTo>
                <a:cubicBezTo>
                  <a:pt x="249" y="1394"/>
                  <a:pt x="249" y="1394"/>
                  <a:pt x="249" y="1394"/>
                </a:cubicBezTo>
                <a:cubicBezTo>
                  <a:pt x="245" y="1394"/>
                  <a:pt x="241" y="1393"/>
                  <a:pt x="239" y="1390"/>
                </a:cubicBezTo>
                <a:close/>
                <a:moveTo>
                  <a:pt x="1370" y="1390"/>
                </a:moveTo>
                <a:cubicBezTo>
                  <a:pt x="1364" y="1384"/>
                  <a:pt x="1364" y="1375"/>
                  <a:pt x="1370" y="1370"/>
                </a:cubicBezTo>
                <a:cubicBezTo>
                  <a:pt x="1370" y="1370"/>
                  <a:pt x="1370" y="1370"/>
                  <a:pt x="1370" y="1370"/>
                </a:cubicBezTo>
                <a:cubicBezTo>
                  <a:pt x="1375" y="1364"/>
                  <a:pt x="1384" y="1364"/>
                  <a:pt x="1390" y="1370"/>
                </a:cubicBezTo>
                <a:cubicBezTo>
                  <a:pt x="1390" y="1370"/>
                  <a:pt x="1390" y="1370"/>
                  <a:pt x="1390" y="1370"/>
                </a:cubicBezTo>
                <a:cubicBezTo>
                  <a:pt x="1395" y="1375"/>
                  <a:pt x="1395" y="1384"/>
                  <a:pt x="1390" y="1390"/>
                </a:cubicBezTo>
                <a:cubicBezTo>
                  <a:pt x="1390" y="1390"/>
                  <a:pt x="1390" y="1390"/>
                  <a:pt x="1390" y="1390"/>
                </a:cubicBezTo>
                <a:cubicBezTo>
                  <a:pt x="1387" y="1392"/>
                  <a:pt x="1383" y="1394"/>
                  <a:pt x="1380" y="1394"/>
                </a:cubicBezTo>
                <a:cubicBezTo>
                  <a:pt x="1380" y="1394"/>
                  <a:pt x="1380" y="1394"/>
                  <a:pt x="1380" y="1394"/>
                </a:cubicBezTo>
                <a:cubicBezTo>
                  <a:pt x="1376" y="1394"/>
                  <a:pt x="1373" y="1392"/>
                  <a:pt x="1370" y="1390"/>
                </a:cubicBezTo>
                <a:close/>
                <a:moveTo>
                  <a:pt x="156" y="1293"/>
                </a:moveTo>
                <a:cubicBezTo>
                  <a:pt x="156" y="1293"/>
                  <a:pt x="156" y="1293"/>
                  <a:pt x="156" y="1293"/>
                </a:cubicBezTo>
                <a:cubicBezTo>
                  <a:pt x="156" y="1293"/>
                  <a:pt x="156" y="1293"/>
                  <a:pt x="156" y="1293"/>
                </a:cubicBezTo>
                <a:cubicBezTo>
                  <a:pt x="151" y="1287"/>
                  <a:pt x="153" y="1278"/>
                  <a:pt x="159" y="1273"/>
                </a:cubicBezTo>
                <a:cubicBezTo>
                  <a:pt x="159" y="1273"/>
                  <a:pt x="159" y="1273"/>
                  <a:pt x="159" y="1273"/>
                </a:cubicBezTo>
                <a:cubicBezTo>
                  <a:pt x="165" y="1269"/>
                  <a:pt x="174" y="1270"/>
                  <a:pt x="178" y="1276"/>
                </a:cubicBezTo>
                <a:cubicBezTo>
                  <a:pt x="178" y="1276"/>
                  <a:pt x="178" y="1276"/>
                  <a:pt x="178" y="1276"/>
                </a:cubicBezTo>
                <a:cubicBezTo>
                  <a:pt x="183" y="1283"/>
                  <a:pt x="181" y="1291"/>
                  <a:pt x="175" y="1296"/>
                </a:cubicBezTo>
                <a:cubicBezTo>
                  <a:pt x="175" y="1296"/>
                  <a:pt x="175" y="1296"/>
                  <a:pt x="175" y="1296"/>
                </a:cubicBezTo>
                <a:cubicBezTo>
                  <a:pt x="173" y="1298"/>
                  <a:pt x="170" y="1299"/>
                  <a:pt x="167" y="1299"/>
                </a:cubicBezTo>
                <a:cubicBezTo>
                  <a:pt x="167" y="1299"/>
                  <a:pt x="167" y="1299"/>
                  <a:pt x="167" y="1299"/>
                </a:cubicBezTo>
                <a:cubicBezTo>
                  <a:pt x="163" y="1299"/>
                  <a:pt x="158" y="1297"/>
                  <a:pt x="156" y="1293"/>
                </a:cubicBezTo>
                <a:close/>
                <a:moveTo>
                  <a:pt x="1453" y="1296"/>
                </a:moveTo>
                <a:cubicBezTo>
                  <a:pt x="1447" y="1291"/>
                  <a:pt x="1445" y="1282"/>
                  <a:pt x="1450" y="1276"/>
                </a:cubicBezTo>
                <a:cubicBezTo>
                  <a:pt x="1450" y="1276"/>
                  <a:pt x="1450" y="1276"/>
                  <a:pt x="1450" y="1276"/>
                </a:cubicBezTo>
                <a:cubicBezTo>
                  <a:pt x="1455" y="1270"/>
                  <a:pt x="1463" y="1268"/>
                  <a:pt x="1470" y="1273"/>
                </a:cubicBezTo>
                <a:cubicBezTo>
                  <a:pt x="1470" y="1273"/>
                  <a:pt x="1470" y="1273"/>
                  <a:pt x="1470" y="1273"/>
                </a:cubicBezTo>
                <a:cubicBezTo>
                  <a:pt x="1476" y="1277"/>
                  <a:pt x="1477" y="1286"/>
                  <a:pt x="1473" y="1292"/>
                </a:cubicBezTo>
                <a:cubicBezTo>
                  <a:pt x="1473" y="1292"/>
                  <a:pt x="1473" y="1292"/>
                  <a:pt x="1473" y="1292"/>
                </a:cubicBezTo>
                <a:cubicBezTo>
                  <a:pt x="1470" y="1296"/>
                  <a:pt x="1466" y="1298"/>
                  <a:pt x="1461" y="1298"/>
                </a:cubicBezTo>
                <a:cubicBezTo>
                  <a:pt x="1461" y="1298"/>
                  <a:pt x="1461" y="1298"/>
                  <a:pt x="1461" y="1298"/>
                </a:cubicBezTo>
                <a:cubicBezTo>
                  <a:pt x="1458" y="1298"/>
                  <a:pt x="1456" y="1297"/>
                  <a:pt x="1453" y="1296"/>
                </a:cubicBezTo>
                <a:close/>
                <a:moveTo>
                  <a:pt x="89" y="1184"/>
                </a:moveTo>
                <a:cubicBezTo>
                  <a:pt x="85" y="1177"/>
                  <a:pt x="88" y="1169"/>
                  <a:pt x="95" y="1165"/>
                </a:cubicBezTo>
                <a:cubicBezTo>
                  <a:pt x="95" y="1165"/>
                  <a:pt x="95" y="1165"/>
                  <a:pt x="95" y="1165"/>
                </a:cubicBezTo>
                <a:cubicBezTo>
                  <a:pt x="102" y="1162"/>
                  <a:pt x="110" y="1164"/>
                  <a:pt x="114" y="1171"/>
                </a:cubicBezTo>
                <a:cubicBezTo>
                  <a:pt x="114" y="1171"/>
                  <a:pt x="114" y="1171"/>
                  <a:pt x="114" y="1171"/>
                </a:cubicBezTo>
                <a:cubicBezTo>
                  <a:pt x="117" y="1178"/>
                  <a:pt x="115" y="1187"/>
                  <a:pt x="108" y="1190"/>
                </a:cubicBezTo>
                <a:cubicBezTo>
                  <a:pt x="108" y="1190"/>
                  <a:pt x="108" y="1190"/>
                  <a:pt x="108" y="1190"/>
                </a:cubicBezTo>
                <a:cubicBezTo>
                  <a:pt x="106" y="1191"/>
                  <a:pt x="103" y="1192"/>
                  <a:pt x="101" y="1192"/>
                </a:cubicBezTo>
                <a:cubicBezTo>
                  <a:pt x="101" y="1192"/>
                  <a:pt x="101" y="1192"/>
                  <a:pt x="101" y="1192"/>
                </a:cubicBezTo>
                <a:cubicBezTo>
                  <a:pt x="96" y="1192"/>
                  <a:pt x="91" y="1189"/>
                  <a:pt x="89" y="1184"/>
                </a:cubicBezTo>
                <a:close/>
                <a:moveTo>
                  <a:pt x="1521" y="1190"/>
                </a:moveTo>
                <a:cubicBezTo>
                  <a:pt x="1514" y="1186"/>
                  <a:pt x="1511" y="1178"/>
                  <a:pt x="1515" y="1171"/>
                </a:cubicBezTo>
                <a:cubicBezTo>
                  <a:pt x="1515" y="1171"/>
                  <a:pt x="1515" y="1171"/>
                  <a:pt x="1515" y="1171"/>
                </a:cubicBezTo>
                <a:cubicBezTo>
                  <a:pt x="1518" y="1164"/>
                  <a:pt x="1526" y="1161"/>
                  <a:pt x="1533" y="1165"/>
                </a:cubicBezTo>
                <a:cubicBezTo>
                  <a:pt x="1533" y="1165"/>
                  <a:pt x="1533" y="1165"/>
                  <a:pt x="1533" y="1165"/>
                </a:cubicBezTo>
                <a:cubicBezTo>
                  <a:pt x="1540" y="1168"/>
                  <a:pt x="1543" y="1177"/>
                  <a:pt x="1539" y="1184"/>
                </a:cubicBezTo>
                <a:cubicBezTo>
                  <a:pt x="1539" y="1184"/>
                  <a:pt x="1539" y="1184"/>
                  <a:pt x="1539" y="1184"/>
                </a:cubicBezTo>
                <a:cubicBezTo>
                  <a:pt x="1539" y="1184"/>
                  <a:pt x="1539" y="1184"/>
                  <a:pt x="1539" y="1184"/>
                </a:cubicBezTo>
                <a:cubicBezTo>
                  <a:pt x="1539" y="1184"/>
                  <a:pt x="1539" y="1184"/>
                  <a:pt x="1539" y="1184"/>
                </a:cubicBezTo>
                <a:cubicBezTo>
                  <a:pt x="1537" y="1188"/>
                  <a:pt x="1532" y="1191"/>
                  <a:pt x="1527" y="1191"/>
                </a:cubicBezTo>
                <a:cubicBezTo>
                  <a:pt x="1527" y="1191"/>
                  <a:pt x="1527" y="1191"/>
                  <a:pt x="1527" y="1191"/>
                </a:cubicBezTo>
                <a:cubicBezTo>
                  <a:pt x="1525" y="1191"/>
                  <a:pt x="1523" y="1191"/>
                  <a:pt x="1521" y="1190"/>
                </a:cubicBezTo>
                <a:close/>
                <a:moveTo>
                  <a:pt x="40" y="1066"/>
                </a:moveTo>
                <a:cubicBezTo>
                  <a:pt x="37" y="1059"/>
                  <a:pt x="41" y="1051"/>
                  <a:pt x="49" y="1048"/>
                </a:cubicBezTo>
                <a:cubicBezTo>
                  <a:pt x="49" y="1048"/>
                  <a:pt x="49" y="1048"/>
                  <a:pt x="49" y="1048"/>
                </a:cubicBezTo>
                <a:cubicBezTo>
                  <a:pt x="56" y="1046"/>
                  <a:pt x="64" y="1050"/>
                  <a:pt x="66" y="1057"/>
                </a:cubicBezTo>
                <a:cubicBezTo>
                  <a:pt x="66" y="1057"/>
                  <a:pt x="66" y="1057"/>
                  <a:pt x="66" y="1057"/>
                </a:cubicBezTo>
                <a:cubicBezTo>
                  <a:pt x="69" y="1065"/>
                  <a:pt x="65" y="1073"/>
                  <a:pt x="57" y="1075"/>
                </a:cubicBezTo>
                <a:cubicBezTo>
                  <a:pt x="57" y="1075"/>
                  <a:pt x="57" y="1075"/>
                  <a:pt x="57" y="1075"/>
                </a:cubicBezTo>
                <a:cubicBezTo>
                  <a:pt x="56" y="1076"/>
                  <a:pt x="55" y="1076"/>
                  <a:pt x="53" y="1076"/>
                </a:cubicBezTo>
                <a:cubicBezTo>
                  <a:pt x="53" y="1076"/>
                  <a:pt x="53" y="1076"/>
                  <a:pt x="53" y="1076"/>
                </a:cubicBezTo>
                <a:cubicBezTo>
                  <a:pt x="47" y="1076"/>
                  <a:pt x="42" y="1072"/>
                  <a:pt x="40" y="1066"/>
                </a:cubicBezTo>
                <a:close/>
                <a:moveTo>
                  <a:pt x="1571" y="1075"/>
                </a:moveTo>
                <a:cubicBezTo>
                  <a:pt x="1563" y="1072"/>
                  <a:pt x="1559" y="1064"/>
                  <a:pt x="1562" y="1057"/>
                </a:cubicBezTo>
                <a:cubicBezTo>
                  <a:pt x="1562" y="1057"/>
                  <a:pt x="1562" y="1057"/>
                  <a:pt x="1562" y="1057"/>
                </a:cubicBezTo>
                <a:cubicBezTo>
                  <a:pt x="1564" y="1050"/>
                  <a:pt x="1572" y="1045"/>
                  <a:pt x="1579" y="1048"/>
                </a:cubicBezTo>
                <a:cubicBezTo>
                  <a:pt x="1579" y="1048"/>
                  <a:pt x="1579" y="1048"/>
                  <a:pt x="1579" y="1048"/>
                </a:cubicBezTo>
                <a:cubicBezTo>
                  <a:pt x="1587" y="1050"/>
                  <a:pt x="1591" y="1058"/>
                  <a:pt x="1588" y="1066"/>
                </a:cubicBezTo>
                <a:cubicBezTo>
                  <a:pt x="1588" y="1066"/>
                  <a:pt x="1588" y="1066"/>
                  <a:pt x="1588" y="1066"/>
                </a:cubicBezTo>
                <a:cubicBezTo>
                  <a:pt x="1586" y="1071"/>
                  <a:pt x="1581" y="1075"/>
                  <a:pt x="1575" y="1075"/>
                </a:cubicBezTo>
                <a:cubicBezTo>
                  <a:pt x="1575" y="1075"/>
                  <a:pt x="1575" y="1075"/>
                  <a:pt x="1575" y="1075"/>
                </a:cubicBezTo>
                <a:cubicBezTo>
                  <a:pt x="1574" y="1075"/>
                  <a:pt x="1572" y="1075"/>
                  <a:pt x="1571" y="1075"/>
                </a:cubicBezTo>
                <a:close/>
                <a:moveTo>
                  <a:pt x="10" y="942"/>
                </a:moveTo>
                <a:cubicBezTo>
                  <a:pt x="9" y="934"/>
                  <a:pt x="14" y="927"/>
                  <a:pt x="22" y="926"/>
                </a:cubicBezTo>
                <a:cubicBezTo>
                  <a:pt x="22" y="926"/>
                  <a:pt x="22" y="926"/>
                  <a:pt x="22" y="926"/>
                </a:cubicBezTo>
                <a:cubicBezTo>
                  <a:pt x="29" y="925"/>
                  <a:pt x="36" y="930"/>
                  <a:pt x="38" y="938"/>
                </a:cubicBezTo>
                <a:cubicBezTo>
                  <a:pt x="38" y="938"/>
                  <a:pt x="38" y="938"/>
                  <a:pt x="38" y="938"/>
                </a:cubicBezTo>
                <a:cubicBezTo>
                  <a:pt x="39" y="945"/>
                  <a:pt x="34" y="952"/>
                  <a:pt x="26" y="954"/>
                </a:cubicBezTo>
                <a:cubicBezTo>
                  <a:pt x="26" y="954"/>
                  <a:pt x="26" y="954"/>
                  <a:pt x="26" y="954"/>
                </a:cubicBezTo>
                <a:cubicBezTo>
                  <a:pt x="25" y="954"/>
                  <a:pt x="25" y="954"/>
                  <a:pt x="24" y="954"/>
                </a:cubicBezTo>
                <a:cubicBezTo>
                  <a:pt x="24" y="954"/>
                  <a:pt x="24" y="954"/>
                  <a:pt x="24" y="954"/>
                </a:cubicBezTo>
                <a:cubicBezTo>
                  <a:pt x="17" y="954"/>
                  <a:pt x="11" y="949"/>
                  <a:pt x="10" y="942"/>
                </a:cubicBezTo>
                <a:close/>
                <a:moveTo>
                  <a:pt x="1602" y="953"/>
                </a:moveTo>
                <a:cubicBezTo>
                  <a:pt x="1594" y="952"/>
                  <a:pt x="1589" y="945"/>
                  <a:pt x="1590" y="937"/>
                </a:cubicBezTo>
                <a:cubicBezTo>
                  <a:pt x="1590" y="937"/>
                  <a:pt x="1590" y="937"/>
                  <a:pt x="1590" y="937"/>
                </a:cubicBezTo>
                <a:cubicBezTo>
                  <a:pt x="1592" y="929"/>
                  <a:pt x="1599" y="924"/>
                  <a:pt x="1606" y="925"/>
                </a:cubicBezTo>
                <a:cubicBezTo>
                  <a:pt x="1606" y="925"/>
                  <a:pt x="1606" y="925"/>
                  <a:pt x="1606" y="925"/>
                </a:cubicBezTo>
                <a:cubicBezTo>
                  <a:pt x="1614" y="926"/>
                  <a:pt x="1619" y="934"/>
                  <a:pt x="1618" y="941"/>
                </a:cubicBezTo>
                <a:cubicBezTo>
                  <a:pt x="1618" y="941"/>
                  <a:pt x="1618" y="941"/>
                  <a:pt x="1618" y="941"/>
                </a:cubicBezTo>
                <a:cubicBezTo>
                  <a:pt x="1618" y="941"/>
                  <a:pt x="1618" y="941"/>
                  <a:pt x="1618" y="941"/>
                </a:cubicBezTo>
                <a:cubicBezTo>
                  <a:pt x="1618" y="941"/>
                  <a:pt x="1618" y="941"/>
                  <a:pt x="1618" y="941"/>
                </a:cubicBezTo>
                <a:cubicBezTo>
                  <a:pt x="1617" y="948"/>
                  <a:pt x="1611" y="953"/>
                  <a:pt x="1604" y="953"/>
                </a:cubicBezTo>
                <a:cubicBezTo>
                  <a:pt x="1604" y="953"/>
                  <a:pt x="1604" y="953"/>
                  <a:pt x="1604" y="953"/>
                </a:cubicBezTo>
                <a:cubicBezTo>
                  <a:pt x="1604" y="953"/>
                  <a:pt x="1603" y="953"/>
                  <a:pt x="1602" y="953"/>
                </a:cubicBezTo>
                <a:close/>
                <a:moveTo>
                  <a:pt x="0" y="815"/>
                </a:moveTo>
                <a:cubicBezTo>
                  <a:pt x="0" y="807"/>
                  <a:pt x="6" y="801"/>
                  <a:pt x="14" y="801"/>
                </a:cubicBezTo>
                <a:cubicBezTo>
                  <a:pt x="14" y="801"/>
                  <a:pt x="14" y="801"/>
                  <a:pt x="14" y="801"/>
                </a:cubicBezTo>
                <a:cubicBezTo>
                  <a:pt x="22" y="801"/>
                  <a:pt x="28" y="807"/>
                  <a:pt x="28" y="815"/>
                </a:cubicBezTo>
                <a:cubicBezTo>
                  <a:pt x="28" y="815"/>
                  <a:pt x="28" y="815"/>
                  <a:pt x="28" y="815"/>
                </a:cubicBezTo>
                <a:cubicBezTo>
                  <a:pt x="28" y="822"/>
                  <a:pt x="22" y="829"/>
                  <a:pt x="14" y="829"/>
                </a:cubicBezTo>
                <a:cubicBezTo>
                  <a:pt x="14" y="829"/>
                  <a:pt x="14" y="829"/>
                  <a:pt x="14" y="829"/>
                </a:cubicBezTo>
                <a:cubicBezTo>
                  <a:pt x="6" y="829"/>
                  <a:pt x="0" y="822"/>
                  <a:pt x="0" y="815"/>
                </a:cubicBezTo>
                <a:close/>
                <a:moveTo>
                  <a:pt x="1600" y="814"/>
                </a:moveTo>
                <a:cubicBezTo>
                  <a:pt x="1600" y="814"/>
                  <a:pt x="1600" y="814"/>
                  <a:pt x="1600" y="813"/>
                </a:cubicBezTo>
                <a:cubicBezTo>
                  <a:pt x="1600" y="813"/>
                  <a:pt x="1600" y="813"/>
                  <a:pt x="1600" y="813"/>
                </a:cubicBezTo>
                <a:cubicBezTo>
                  <a:pt x="1600" y="813"/>
                  <a:pt x="1600" y="813"/>
                  <a:pt x="1600" y="813"/>
                </a:cubicBezTo>
                <a:cubicBezTo>
                  <a:pt x="1600" y="813"/>
                  <a:pt x="1600" y="813"/>
                  <a:pt x="1600" y="813"/>
                </a:cubicBezTo>
                <a:cubicBezTo>
                  <a:pt x="1600" y="805"/>
                  <a:pt x="1606" y="799"/>
                  <a:pt x="1614" y="799"/>
                </a:cubicBezTo>
                <a:cubicBezTo>
                  <a:pt x="1614" y="799"/>
                  <a:pt x="1614" y="799"/>
                  <a:pt x="1614" y="799"/>
                </a:cubicBezTo>
                <a:cubicBezTo>
                  <a:pt x="1622" y="799"/>
                  <a:pt x="1628" y="805"/>
                  <a:pt x="1628" y="813"/>
                </a:cubicBezTo>
                <a:cubicBezTo>
                  <a:pt x="1628" y="813"/>
                  <a:pt x="1628" y="813"/>
                  <a:pt x="1628" y="813"/>
                </a:cubicBezTo>
                <a:cubicBezTo>
                  <a:pt x="1628" y="813"/>
                  <a:pt x="1628" y="813"/>
                  <a:pt x="1628" y="813"/>
                </a:cubicBezTo>
                <a:cubicBezTo>
                  <a:pt x="1628" y="813"/>
                  <a:pt x="1628" y="813"/>
                  <a:pt x="1628" y="813"/>
                </a:cubicBezTo>
                <a:cubicBezTo>
                  <a:pt x="1628" y="814"/>
                  <a:pt x="1628" y="814"/>
                  <a:pt x="1628" y="814"/>
                </a:cubicBezTo>
                <a:cubicBezTo>
                  <a:pt x="1628" y="814"/>
                  <a:pt x="1628" y="814"/>
                  <a:pt x="1628" y="814"/>
                </a:cubicBezTo>
                <a:cubicBezTo>
                  <a:pt x="1628" y="814"/>
                  <a:pt x="1628" y="814"/>
                  <a:pt x="1628" y="814"/>
                </a:cubicBezTo>
                <a:cubicBezTo>
                  <a:pt x="1628" y="814"/>
                  <a:pt x="1628" y="814"/>
                  <a:pt x="1628" y="814"/>
                </a:cubicBezTo>
                <a:cubicBezTo>
                  <a:pt x="1628" y="822"/>
                  <a:pt x="1622" y="828"/>
                  <a:pt x="1614" y="828"/>
                </a:cubicBezTo>
                <a:cubicBezTo>
                  <a:pt x="1614" y="828"/>
                  <a:pt x="1614" y="828"/>
                  <a:pt x="1614" y="828"/>
                </a:cubicBezTo>
                <a:cubicBezTo>
                  <a:pt x="1606" y="828"/>
                  <a:pt x="1600" y="822"/>
                  <a:pt x="1600" y="814"/>
                </a:cubicBezTo>
                <a:close/>
                <a:moveTo>
                  <a:pt x="21" y="703"/>
                </a:moveTo>
                <a:cubicBezTo>
                  <a:pt x="14" y="702"/>
                  <a:pt x="9" y="695"/>
                  <a:pt x="10" y="687"/>
                </a:cubicBezTo>
                <a:cubicBezTo>
                  <a:pt x="10" y="687"/>
                  <a:pt x="10" y="687"/>
                  <a:pt x="10" y="687"/>
                </a:cubicBezTo>
                <a:cubicBezTo>
                  <a:pt x="11" y="680"/>
                  <a:pt x="18" y="674"/>
                  <a:pt x="26" y="676"/>
                </a:cubicBezTo>
                <a:cubicBezTo>
                  <a:pt x="26" y="676"/>
                  <a:pt x="26" y="676"/>
                  <a:pt x="26" y="676"/>
                </a:cubicBezTo>
                <a:cubicBezTo>
                  <a:pt x="33" y="677"/>
                  <a:pt x="39" y="684"/>
                  <a:pt x="37" y="692"/>
                </a:cubicBezTo>
                <a:cubicBezTo>
                  <a:pt x="37" y="692"/>
                  <a:pt x="37" y="692"/>
                  <a:pt x="37" y="692"/>
                </a:cubicBezTo>
                <a:cubicBezTo>
                  <a:pt x="36" y="699"/>
                  <a:pt x="30" y="704"/>
                  <a:pt x="24" y="704"/>
                </a:cubicBezTo>
                <a:cubicBezTo>
                  <a:pt x="24" y="704"/>
                  <a:pt x="24" y="704"/>
                  <a:pt x="24" y="704"/>
                </a:cubicBezTo>
                <a:cubicBezTo>
                  <a:pt x="23" y="704"/>
                  <a:pt x="22" y="703"/>
                  <a:pt x="21" y="703"/>
                </a:cubicBezTo>
                <a:close/>
                <a:moveTo>
                  <a:pt x="1590" y="690"/>
                </a:moveTo>
                <a:cubicBezTo>
                  <a:pt x="1589" y="682"/>
                  <a:pt x="1594" y="675"/>
                  <a:pt x="1602" y="674"/>
                </a:cubicBezTo>
                <a:cubicBezTo>
                  <a:pt x="1602" y="674"/>
                  <a:pt x="1602" y="674"/>
                  <a:pt x="1602" y="674"/>
                </a:cubicBezTo>
                <a:cubicBezTo>
                  <a:pt x="1610" y="673"/>
                  <a:pt x="1617" y="678"/>
                  <a:pt x="1618" y="685"/>
                </a:cubicBezTo>
                <a:cubicBezTo>
                  <a:pt x="1618" y="685"/>
                  <a:pt x="1618" y="685"/>
                  <a:pt x="1618" y="685"/>
                </a:cubicBezTo>
                <a:cubicBezTo>
                  <a:pt x="1619" y="693"/>
                  <a:pt x="1614" y="700"/>
                  <a:pt x="1606" y="701"/>
                </a:cubicBezTo>
                <a:cubicBezTo>
                  <a:pt x="1606" y="701"/>
                  <a:pt x="1606" y="701"/>
                  <a:pt x="1606" y="701"/>
                </a:cubicBezTo>
                <a:cubicBezTo>
                  <a:pt x="1606" y="702"/>
                  <a:pt x="1605" y="702"/>
                  <a:pt x="1604" y="702"/>
                </a:cubicBezTo>
                <a:cubicBezTo>
                  <a:pt x="1604" y="702"/>
                  <a:pt x="1604" y="702"/>
                  <a:pt x="1604" y="702"/>
                </a:cubicBezTo>
                <a:cubicBezTo>
                  <a:pt x="1597" y="702"/>
                  <a:pt x="1591" y="697"/>
                  <a:pt x="1590" y="690"/>
                </a:cubicBezTo>
                <a:close/>
                <a:moveTo>
                  <a:pt x="48" y="581"/>
                </a:moveTo>
                <a:cubicBezTo>
                  <a:pt x="41" y="578"/>
                  <a:pt x="37" y="570"/>
                  <a:pt x="39" y="563"/>
                </a:cubicBezTo>
                <a:cubicBezTo>
                  <a:pt x="39" y="563"/>
                  <a:pt x="39" y="563"/>
                  <a:pt x="39" y="563"/>
                </a:cubicBezTo>
                <a:cubicBezTo>
                  <a:pt x="42" y="556"/>
                  <a:pt x="50" y="552"/>
                  <a:pt x="57" y="554"/>
                </a:cubicBezTo>
                <a:cubicBezTo>
                  <a:pt x="57" y="554"/>
                  <a:pt x="57" y="554"/>
                  <a:pt x="57" y="554"/>
                </a:cubicBezTo>
                <a:cubicBezTo>
                  <a:pt x="64" y="556"/>
                  <a:pt x="68" y="564"/>
                  <a:pt x="66" y="572"/>
                </a:cubicBezTo>
                <a:cubicBezTo>
                  <a:pt x="66" y="572"/>
                  <a:pt x="66" y="572"/>
                  <a:pt x="66" y="572"/>
                </a:cubicBezTo>
                <a:cubicBezTo>
                  <a:pt x="64" y="578"/>
                  <a:pt x="59" y="581"/>
                  <a:pt x="53" y="581"/>
                </a:cubicBezTo>
                <a:cubicBezTo>
                  <a:pt x="53" y="581"/>
                  <a:pt x="53" y="581"/>
                  <a:pt x="53" y="581"/>
                </a:cubicBezTo>
                <a:cubicBezTo>
                  <a:pt x="51" y="581"/>
                  <a:pt x="50" y="581"/>
                  <a:pt x="48" y="581"/>
                </a:cubicBezTo>
                <a:close/>
                <a:moveTo>
                  <a:pt x="1561" y="570"/>
                </a:moveTo>
                <a:cubicBezTo>
                  <a:pt x="1559" y="563"/>
                  <a:pt x="1563" y="555"/>
                  <a:pt x="1570" y="552"/>
                </a:cubicBezTo>
                <a:cubicBezTo>
                  <a:pt x="1570" y="552"/>
                  <a:pt x="1570" y="552"/>
                  <a:pt x="1570" y="552"/>
                </a:cubicBezTo>
                <a:cubicBezTo>
                  <a:pt x="1578" y="550"/>
                  <a:pt x="1586" y="554"/>
                  <a:pt x="1588" y="561"/>
                </a:cubicBezTo>
                <a:cubicBezTo>
                  <a:pt x="1588" y="561"/>
                  <a:pt x="1588" y="561"/>
                  <a:pt x="1588" y="561"/>
                </a:cubicBezTo>
                <a:cubicBezTo>
                  <a:pt x="1590" y="569"/>
                  <a:pt x="1586" y="576"/>
                  <a:pt x="1579" y="579"/>
                </a:cubicBezTo>
                <a:cubicBezTo>
                  <a:pt x="1579" y="579"/>
                  <a:pt x="1579" y="579"/>
                  <a:pt x="1579" y="579"/>
                </a:cubicBezTo>
                <a:cubicBezTo>
                  <a:pt x="1578" y="579"/>
                  <a:pt x="1576" y="580"/>
                  <a:pt x="1575" y="580"/>
                </a:cubicBezTo>
                <a:cubicBezTo>
                  <a:pt x="1575" y="580"/>
                  <a:pt x="1575" y="580"/>
                  <a:pt x="1575" y="580"/>
                </a:cubicBezTo>
                <a:cubicBezTo>
                  <a:pt x="1569" y="580"/>
                  <a:pt x="1563" y="576"/>
                  <a:pt x="1561" y="570"/>
                </a:cubicBezTo>
                <a:close/>
                <a:moveTo>
                  <a:pt x="94" y="464"/>
                </a:moveTo>
                <a:cubicBezTo>
                  <a:pt x="87" y="460"/>
                  <a:pt x="85" y="452"/>
                  <a:pt x="88" y="445"/>
                </a:cubicBezTo>
                <a:cubicBezTo>
                  <a:pt x="88" y="445"/>
                  <a:pt x="88" y="445"/>
                  <a:pt x="88" y="445"/>
                </a:cubicBezTo>
                <a:cubicBezTo>
                  <a:pt x="92" y="438"/>
                  <a:pt x="100" y="435"/>
                  <a:pt x="107" y="439"/>
                </a:cubicBezTo>
                <a:cubicBezTo>
                  <a:pt x="107" y="439"/>
                  <a:pt x="107" y="439"/>
                  <a:pt x="107" y="439"/>
                </a:cubicBezTo>
                <a:cubicBezTo>
                  <a:pt x="114" y="442"/>
                  <a:pt x="117" y="451"/>
                  <a:pt x="113" y="458"/>
                </a:cubicBezTo>
                <a:cubicBezTo>
                  <a:pt x="113" y="458"/>
                  <a:pt x="113" y="458"/>
                  <a:pt x="113" y="458"/>
                </a:cubicBezTo>
                <a:cubicBezTo>
                  <a:pt x="111" y="463"/>
                  <a:pt x="106" y="465"/>
                  <a:pt x="101" y="465"/>
                </a:cubicBezTo>
                <a:cubicBezTo>
                  <a:pt x="101" y="465"/>
                  <a:pt x="101" y="465"/>
                  <a:pt x="101" y="465"/>
                </a:cubicBezTo>
                <a:cubicBezTo>
                  <a:pt x="99" y="465"/>
                  <a:pt x="96" y="465"/>
                  <a:pt x="94" y="464"/>
                </a:cubicBezTo>
                <a:close/>
                <a:moveTo>
                  <a:pt x="1514" y="456"/>
                </a:moveTo>
                <a:cubicBezTo>
                  <a:pt x="1510" y="449"/>
                  <a:pt x="1513" y="441"/>
                  <a:pt x="1520" y="437"/>
                </a:cubicBezTo>
                <a:cubicBezTo>
                  <a:pt x="1520" y="437"/>
                  <a:pt x="1520" y="437"/>
                  <a:pt x="1520" y="437"/>
                </a:cubicBezTo>
                <a:cubicBezTo>
                  <a:pt x="1527" y="434"/>
                  <a:pt x="1535" y="436"/>
                  <a:pt x="1539" y="443"/>
                </a:cubicBezTo>
                <a:cubicBezTo>
                  <a:pt x="1539" y="443"/>
                  <a:pt x="1539" y="443"/>
                  <a:pt x="1539" y="443"/>
                </a:cubicBezTo>
                <a:cubicBezTo>
                  <a:pt x="1539" y="443"/>
                  <a:pt x="1539" y="443"/>
                  <a:pt x="1539" y="443"/>
                </a:cubicBezTo>
                <a:cubicBezTo>
                  <a:pt x="1539" y="443"/>
                  <a:pt x="1539" y="443"/>
                  <a:pt x="1539" y="443"/>
                </a:cubicBezTo>
                <a:cubicBezTo>
                  <a:pt x="1542" y="450"/>
                  <a:pt x="1540" y="459"/>
                  <a:pt x="1533" y="462"/>
                </a:cubicBezTo>
                <a:cubicBezTo>
                  <a:pt x="1533" y="462"/>
                  <a:pt x="1533" y="462"/>
                  <a:pt x="1533" y="462"/>
                </a:cubicBezTo>
                <a:cubicBezTo>
                  <a:pt x="1531" y="463"/>
                  <a:pt x="1529" y="464"/>
                  <a:pt x="1526" y="464"/>
                </a:cubicBezTo>
                <a:cubicBezTo>
                  <a:pt x="1526" y="464"/>
                  <a:pt x="1526" y="464"/>
                  <a:pt x="1526" y="464"/>
                </a:cubicBezTo>
                <a:cubicBezTo>
                  <a:pt x="1521" y="464"/>
                  <a:pt x="1516" y="461"/>
                  <a:pt x="1514" y="456"/>
                </a:cubicBezTo>
                <a:close/>
                <a:moveTo>
                  <a:pt x="158" y="356"/>
                </a:moveTo>
                <a:cubicBezTo>
                  <a:pt x="152" y="351"/>
                  <a:pt x="150" y="342"/>
                  <a:pt x="155" y="336"/>
                </a:cubicBezTo>
                <a:cubicBezTo>
                  <a:pt x="155" y="336"/>
                  <a:pt x="155" y="336"/>
                  <a:pt x="155" y="336"/>
                </a:cubicBezTo>
                <a:cubicBezTo>
                  <a:pt x="160" y="330"/>
                  <a:pt x="168" y="328"/>
                  <a:pt x="175" y="333"/>
                </a:cubicBezTo>
                <a:cubicBezTo>
                  <a:pt x="175" y="333"/>
                  <a:pt x="175" y="333"/>
                  <a:pt x="175" y="333"/>
                </a:cubicBezTo>
                <a:cubicBezTo>
                  <a:pt x="181" y="338"/>
                  <a:pt x="182" y="346"/>
                  <a:pt x="178" y="353"/>
                </a:cubicBezTo>
                <a:cubicBezTo>
                  <a:pt x="178" y="353"/>
                  <a:pt x="178" y="353"/>
                  <a:pt x="178" y="353"/>
                </a:cubicBezTo>
                <a:cubicBezTo>
                  <a:pt x="175" y="356"/>
                  <a:pt x="171" y="358"/>
                  <a:pt x="166" y="358"/>
                </a:cubicBezTo>
                <a:cubicBezTo>
                  <a:pt x="166" y="358"/>
                  <a:pt x="166" y="358"/>
                  <a:pt x="166" y="358"/>
                </a:cubicBezTo>
                <a:cubicBezTo>
                  <a:pt x="163" y="358"/>
                  <a:pt x="161" y="357"/>
                  <a:pt x="158" y="356"/>
                </a:cubicBezTo>
                <a:close/>
                <a:moveTo>
                  <a:pt x="1449" y="351"/>
                </a:moveTo>
                <a:cubicBezTo>
                  <a:pt x="1445" y="345"/>
                  <a:pt x="1446" y="336"/>
                  <a:pt x="1452" y="332"/>
                </a:cubicBezTo>
                <a:cubicBezTo>
                  <a:pt x="1452" y="332"/>
                  <a:pt x="1452" y="332"/>
                  <a:pt x="1452" y="332"/>
                </a:cubicBezTo>
                <a:cubicBezTo>
                  <a:pt x="1459" y="327"/>
                  <a:pt x="1467" y="328"/>
                  <a:pt x="1472" y="335"/>
                </a:cubicBezTo>
                <a:cubicBezTo>
                  <a:pt x="1472" y="335"/>
                  <a:pt x="1472" y="335"/>
                  <a:pt x="1472" y="335"/>
                </a:cubicBezTo>
                <a:cubicBezTo>
                  <a:pt x="1476" y="341"/>
                  <a:pt x="1475" y="350"/>
                  <a:pt x="1469" y="354"/>
                </a:cubicBezTo>
                <a:cubicBezTo>
                  <a:pt x="1469" y="354"/>
                  <a:pt x="1469" y="354"/>
                  <a:pt x="1469" y="354"/>
                </a:cubicBezTo>
                <a:cubicBezTo>
                  <a:pt x="1466" y="356"/>
                  <a:pt x="1464" y="357"/>
                  <a:pt x="1461" y="357"/>
                </a:cubicBezTo>
                <a:cubicBezTo>
                  <a:pt x="1461" y="357"/>
                  <a:pt x="1461" y="357"/>
                  <a:pt x="1461" y="357"/>
                </a:cubicBezTo>
                <a:cubicBezTo>
                  <a:pt x="1456" y="357"/>
                  <a:pt x="1452" y="355"/>
                  <a:pt x="1449" y="351"/>
                </a:cubicBezTo>
                <a:close/>
                <a:moveTo>
                  <a:pt x="238" y="259"/>
                </a:moveTo>
                <a:cubicBezTo>
                  <a:pt x="232" y="253"/>
                  <a:pt x="232" y="244"/>
                  <a:pt x="238" y="239"/>
                </a:cubicBezTo>
                <a:cubicBezTo>
                  <a:pt x="238" y="239"/>
                  <a:pt x="238" y="239"/>
                  <a:pt x="238" y="239"/>
                </a:cubicBezTo>
                <a:cubicBezTo>
                  <a:pt x="243" y="233"/>
                  <a:pt x="252" y="233"/>
                  <a:pt x="258" y="239"/>
                </a:cubicBezTo>
                <a:cubicBezTo>
                  <a:pt x="258" y="239"/>
                  <a:pt x="258" y="239"/>
                  <a:pt x="258" y="239"/>
                </a:cubicBezTo>
                <a:cubicBezTo>
                  <a:pt x="263" y="244"/>
                  <a:pt x="263" y="253"/>
                  <a:pt x="258" y="259"/>
                </a:cubicBezTo>
                <a:cubicBezTo>
                  <a:pt x="258" y="259"/>
                  <a:pt x="258" y="259"/>
                  <a:pt x="258" y="259"/>
                </a:cubicBezTo>
                <a:cubicBezTo>
                  <a:pt x="255" y="261"/>
                  <a:pt x="251" y="263"/>
                  <a:pt x="248" y="263"/>
                </a:cubicBezTo>
                <a:cubicBezTo>
                  <a:pt x="248" y="263"/>
                  <a:pt x="248" y="263"/>
                  <a:pt x="248" y="263"/>
                </a:cubicBezTo>
                <a:cubicBezTo>
                  <a:pt x="244" y="263"/>
                  <a:pt x="241" y="261"/>
                  <a:pt x="238" y="259"/>
                </a:cubicBezTo>
                <a:close/>
                <a:moveTo>
                  <a:pt x="1369" y="257"/>
                </a:moveTo>
                <a:cubicBezTo>
                  <a:pt x="1364" y="252"/>
                  <a:pt x="1364" y="243"/>
                  <a:pt x="1369" y="238"/>
                </a:cubicBezTo>
                <a:cubicBezTo>
                  <a:pt x="1369" y="238"/>
                  <a:pt x="1369" y="238"/>
                  <a:pt x="1369" y="238"/>
                </a:cubicBezTo>
                <a:cubicBezTo>
                  <a:pt x="1374" y="232"/>
                  <a:pt x="1383" y="232"/>
                  <a:pt x="1389" y="238"/>
                </a:cubicBezTo>
                <a:cubicBezTo>
                  <a:pt x="1389" y="238"/>
                  <a:pt x="1389" y="238"/>
                  <a:pt x="1389" y="238"/>
                </a:cubicBezTo>
                <a:cubicBezTo>
                  <a:pt x="1394" y="243"/>
                  <a:pt x="1394" y="252"/>
                  <a:pt x="1389" y="257"/>
                </a:cubicBezTo>
                <a:cubicBezTo>
                  <a:pt x="1389" y="257"/>
                  <a:pt x="1389" y="257"/>
                  <a:pt x="1389" y="257"/>
                </a:cubicBezTo>
                <a:cubicBezTo>
                  <a:pt x="1386" y="260"/>
                  <a:pt x="1383" y="262"/>
                  <a:pt x="1379" y="262"/>
                </a:cubicBezTo>
                <a:cubicBezTo>
                  <a:pt x="1379" y="262"/>
                  <a:pt x="1379" y="262"/>
                  <a:pt x="1379" y="262"/>
                </a:cubicBezTo>
                <a:cubicBezTo>
                  <a:pt x="1375" y="262"/>
                  <a:pt x="1372" y="260"/>
                  <a:pt x="1369" y="257"/>
                </a:cubicBezTo>
                <a:close/>
                <a:moveTo>
                  <a:pt x="332" y="175"/>
                </a:moveTo>
                <a:cubicBezTo>
                  <a:pt x="327" y="169"/>
                  <a:pt x="329" y="160"/>
                  <a:pt x="335" y="156"/>
                </a:cubicBezTo>
                <a:cubicBezTo>
                  <a:pt x="335" y="156"/>
                  <a:pt x="335" y="156"/>
                  <a:pt x="335" y="156"/>
                </a:cubicBezTo>
                <a:cubicBezTo>
                  <a:pt x="341" y="151"/>
                  <a:pt x="350" y="153"/>
                  <a:pt x="354" y="159"/>
                </a:cubicBezTo>
                <a:cubicBezTo>
                  <a:pt x="354" y="159"/>
                  <a:pt x="354" y="159"/>
                  <a:pt x="354" y="159"/>
                </a:cubicBezTo>
                <a:cubicBezTo>
                  <a:pt x="359" y="165"/>
                  <a:pt x="358" y="174"/>
                  <a:pt x="351" y="178"/>
                </a:cubicBezTo>
                <a:cubicBezTo>
                  <a:pt x="351" y="178"/>
                  <a:pt x="351" y="178"/>
                  <a:pt x="351" y="178"/>
                </a:cubicBezTo>
                <a:cubicBezTo>
                  <a:pt x="349" y="180"/>
                  <a:pt x="346" y="181"/>
                  <a:pt x="343" y="181"/>
                </a:cubicBezTo>
                <a:cubicBezTo>
                  <a:pt x="343" y="181"/>
                  <a:pt x="343" y="181"/>
                  <a:pt x="343" y="181"/>
                </a:cubicBezTo>
                <a:cubicBezTo>
                  <a:pt x="339" y="181"/>
                  <a:pt x="335" y="179"/>
                  <a:pt x="332" y="175"/>
                </a:cubicBezTo>
                <a:close/>
                <a:moveTo>
                  <a:pt x="1275" y="177"/>
                </a:moveTo>
                <a:cubicBezTo>
                  <a:pt x="1269" y="173"/>
                  <a:pt x="1268" y="164"/>
                  <a:pt x="1272" y="158"/>
                </a:cubicBezTo>
                <a:cubicBezTo>
                  <a:pt x="1272" y="158"/>
                  <a:pt x="1272" y="158"/>
                  <a:pt x="1272" y="158"/>
                </a:cubicBezTo>
                <a:cubicBezTo>
                  <a:pt x="1277" y="152"/>
                  <a:pt x="1285" y="150"/>
                  <a:pt x="1292" y="155"/>
                </a:cubicBezTo>
                <a:cubicBezTo>
                  <a:pt x="1292" y="155"/>
                  <a:pt x="1292" y="155"/>
                  <a:pt x="1292" y="155"/>
                </a:cubicBezTo>
                <a:cubicBezTo>
                  <a:pt x="1298" y="159"/>
                  <a:pt x="1299" y="168"/>
                  <a:pt x="1295" y="174"/>
                </a:cubicBezTo>
                <a:cubicBezTo>
                  <a:pt x="1295" y="174"/>
                  <a:pt x="1295" y="174"/>
                  <a:pt x="1295" y="174"/>
                </a:cubicBezTo>
                <a:cubicBezTo>
                  <a:pt x="1292" y="178"/>
                  <a:pt x="1288" y="180"/>
                  <a:pt x="1283" y="180"/>
                </a:cubicBezTo>
                <a:cubicBezTo>
                  <a:pt x="1283" y="180"/>
                  <a:pt x="1283" y="180"/>
                  <a:pt x="1283" y="180"/>
                </a:cubicBezTo>
                <a:cubicBezTo>
                  <a:pt x="1281" y="180"/>
                  <a:pt x="1278" y="179"/>
                  <a:pt x="1275" y="177"/>
                </a:cubicBezTo>
                <a:close/>
                <a:moveTo>
                  <a:pt x="438" y="108"/>
                </a:moveTo>
                <a:cubicBezTo>
                  <a:pt x="434" y="101"/>
                  <a:pt x="437" y="92"/>
                  <a:pt x="444" y="89"/>
                </a:cubicBezTo>
                <a:cubicBezTo>
                  <a:pt x="444" y="89"/>
                  <a:pt x="444" y="89"/>
                  <a:pt x="444" y="89"/>
                </a:cubicBezTo>
                <a:cubicBezTo>
                  <a:pt x="450" y="85"/>
                  <a:pt x="459" y="88"/>
                  <a:pt x="462" y="95"/>
                </a:cubicBezTo>
                <a:cubicBezTo>
                  <a:pt x="462" y="95"/>
                  <a:pt x="462" y="95"/>
                  <a:pt x="462" y="95"/>
                </a:cubicBezTo>
                <a:cubicBezTo>
                  <a:pt x="466" y="102"/>
                  <a:pt x="463" y="110"/>
                  <a:pt x="456" y="114"/>
                </a:cubicBezTo>
                <a:cubicBezTo>
                  <a:pt x="456" y="114"/>
                  <a:pt x="456" y="114"/>
                  <a:pt x="456" y="114"/>
                </a:cubicBezTo>
                <a:cubicBezTo>
                  <a:pt x="454" y="115"/>
                  <a:pt x="452" y="115"/>
                  <a:pt x="450" y="115"/>
                </a:cubicBezTo>
                <a:cubicBezTo>
                  <a:pt x="450" y="115"/>
                  <a:pt x="450" y="115"/>
                  <a:pt x="450" y="115"/>
                </a:cubicBezTo>
                <a:cubicBezTo>
                  <a:pt x="445" y="115"/>
                  <a:pt x="440" y="113"/>
                  <a:pt x="438" y="108"/>
                </a:cubicBezTo>
                <a:close/>
                <a:moveTo>
                  <a:pt x="1170" y="113"/>
                </a:moveTo>
                <a:cubicBezTo>
                  <a:pt x="1170" y="113"/>
                  <a:pt x="1170" y="113"/>
                  <a:pt x="1170" y="113"/>
                </a:cubicBezTo>
                <a:cubicBezTo>
                  <a:pt x="1163" y="110"/>
                  <a:pt x="1160" y="101"/>
                  <a:pt x="1164" y="94"/>
                </a:cubicBezTo>
                <a:cubicBezTo>
                  <a:pt x="1164" y="94"/>
                  <a:pt x="1164" y="94"/>
                  <a:pt x="1164" y="94"/>
                </a:cubicBezTo>
                <a:cubicBezTo>
                  <a:pt x="1167" y="87"/>
                  <a:pt x="1176" y="85"/>
                  <a:pt x="1183" y="88"/>
                </a:cubicBezTo>
                <a:cubicBezTo>
                  <a:pt x="1183" y="88"/>
                  <a:pt x="1183" y="88"/>
                  <a:pt x="1183" y="88"/>
                </a:cubicBezTo>
                <a:cubicBezTo>
                  <a:pt x="1183" y="88"/>
                  <a:pt x="1183" y="88"/>
                  <a:pt x="1183" y="88"/>
                </a:cubicBezTo>
                <a:cubicBezTo>
                  <a:pt x="1183" y="88"/>
                  <a:pt x="1183" y="88"/>
                  <a:pt x="1183" y="88"/>
                </a:cubicBezTo>
                <a:cubicBezTo>
                  <a:pt x="1190" y="92"/>
                  <a:pt x="1192" y="100"/>
                  <a:pt x="1189" y="107"/>
                </a:cubicBezTo>
                <a:cubicBezTo>
                  <a:pt x="1189" y="107"/>
                  <a:pt x="1189" y="107"/>
                  <a:pt x="1189" y="107"/>
                </a:cubicBezTo>
                <a:cubicBezTo>
                  <a:pt x="1186" y="112"/>
                  <a:pt x="1181" y="115"/>
                  <a:pt x="1176" y="115"/>
                </a:cubicBezTo>
                <a:cubicBezTo>
                  <a:pt x="1176" y="115"/>
                  <a:pt x="1176" y="115"/>
                  <a:pt x="1176" y="115"/>
                </a:cubicBezTo>
                <a:cubicBezTo>
                  <a:pt x="1174" y="115"/>
                  <a:pt x="1172" y="114"/>
                  <a:pt x="1170" y="113"/>
                </a:cubicBezTo>
                <a:close/>
                <a:moveTo>
                  <a:pt x="553" y="58"/>
                </a:moveTo>
                <a:cubicBezTo>
                  <a:pt x="550" y="50"/>
                  <a:pt x="554" y="42"/>
                  <a:pt x="562" y="40"/>
                </a:cubicBezTo>
                <a:cubicBezTo>
                  <a:pt x="562" y="40"/>
                  <a:pt x="562" y="40"/>
                  <a:pt x="562" y="40"/>
                </a:cubicBezTo>
                <a:cubicBezTo>
                  <a:pt x="569" y="38"/>
                  <a:pt x="577" y="42"/>
                  <a:pt x="579" y="49"/>
                </a:cubicBezTo>
                <a:cubicBezTo>
                  <a:pt x="579" y="49"/>
                  <a:pt x="579" y="49"/>
                  <a:pt x="579" y="49"/>
                </a:cubicBezTo>
                <a:cubicBezTo>
                  <a:pt x="582" y="56"/>
                  <a:pt x="578" y="64"/>
                  <a:pt x="570" y="67"/>
                </a:cubicBezTo>
                <a:cubicBezTo>
                  <a:pt x="570" y="67"/>
                  <a:pt x="570" y="67"/>
                  <a:pt x="570" y="67"/>
                </a:cubicBezTo>
                <a:cubicBezTo>
                  <a:pt x="569" y="67"/>
                  <a:pt x="567" y="67"/>
                  <a:pt x="566" y="67"/>
                </a:cubicBezTo>
                <a:cubicBezTo>
                  <a:pt x="566" y="67"/>
                  <a:pt x="566" y="67"/>
                  <a:pt x="566" y="67"/>
                </a:cubicBezTo>
                <a:cubicBezTo>
                  <a:pt x="560" y="67"/>
                  <a:pt x="554" y="63"/>
                  <a:pt x="553" y="58"/>
                </a:cubicBezTo>
                <a:close/>
                <a:moveTo>
                  <a:pt x="1056" y="66"/>
                </a:moveTo>
                <a:cubicBezTo>
                  <a:pt x="1049" y="64"/>
                  <a:pt x="1045" y="56"/>
                  <a:pt x="1047" y="48"/>
                </a:cubicBezTo>
                <a:cubicBezTo>
                  <a:pt x="1047" y="48"/>
                  <a:pt x="1047" y="48"/>
                  <a:pt x="1047" y="48"/>
                </a:cubicBezTo>
                <a:cubicBezTo>
                  <a:pt x="1049" y="41"/>
                  <a:pt x="1057" y="37"/>
                  <a:pt x="1065" y="39"/>
                </a:cubicBezTo>
                <a:cubicBezTo>
                  <a:pt x="1065" y="39"/>
                  <a:pt x="1065" y="39"/>
                  <a:pt x="1065" y="39"/>
                </a:cubicBezTo>
                <a:cubicBezTo>
                  <a:pt x="1072" y="42"/>
                  <a:pt x="1076" y="50"/>
                  <a:pt x="1074" y="57"/>
                </a:cubicBezTo>
                <a:cubicBezTo>
                  <a:pt x="1074" y="57"/>
                  <a:pt x="1074" y="57"/>
                  <a:pt x="1074" y="57"/>
                </a:cubicBezTo>
                <a:cubicBezTo>
                  <a:pt x="1072" y="63"/>
                  <a:pt x="1066" y="67"/>
                  <a:pt x="1060" y="67"/>
                </a:cubicBezTo>
                <a:cubicBezTo>
                  <a:pt x="1060" y="67"/>
                  <a:pt x="1060" y="67"/>
                  <a:pt x="1060" y="67"/>
                </a:cubicBezTo>
                <a:cubicBezTo>
                  <a:pt x="1059" y="67"/>
                  <a:pt x="1057" y="66"/>
                  <a:pt x="1056" y="66"/>
                </a:cubicBezTo>
                <a:close/>
                <a:moveTo>
                  <a:pt x="674" y="26"/>
                </a:moveTo>
                <a:cubicBezTo>
                  <a:pt x="673" y="18"/>
                  <a:pt x="678" y="11"/>
                  <a:pt x="686" y="10"/>
                </a:cubicBezTo>
                <a:cubicBezTo>
                  <a:pt x="686" y="10"/>
                  <a:pt x="686" y="10"/>
                  <a:pt x="686" y="10"/>
                </a:cubicBezTo>
                <a:cubicBezTo>
                  <a:pt x="693" y="9"/>
                  <a:pt x="701" y="14"/>
                  <a:pt x="702" y="22"/>
                </a:cubicBezTo>
                <a:cubicBezTo>
                  <a:pt x="702" y="22"/>
                  <a:pt x="702" y="22"/>
                  <a:pt x="702" y="22"/>
                </a:cubicBezTo>
                <a:cubicBezTo>
                  <a:pt x="703" y="29"/>
                  <a:pt x="698" y="36"/>
                  <a:pt x="690" y="38"/>
                </a:cubicBezTo>
                <a:cubicBezTo>
                  <a:pt x="690" y="38"/>
                  <a:pt x="690" y="38"/>
                  <a:pt x="690" y="38"/>
                </a:cubicBezTo>
                <a:cubicBezTo>
                  <a:pt x="689" y="38"/>
                  <a:pt x="689" y="38"/>
                  <a:pt x="688" y="38"/>
                </a:cubicBezTo>
                <a:cubicBezTo>
                  <a:pt x="688" y="38"/>
                  <a:pt x="688" y="38"/>
                  <a:pt x="688" y="38"/>
                </a:cubicBezTo>
                <a:cubicBezTo>
                  <a:pt x="681" y="38"/>
                  <a:pt x="675" y="33"/>
                  <a:pt x="674" y="26"/>
                </a:cubicBezTo>
                <a:close/>
                <a:moveTo>
                  <a:pt x="936" y="37"/>
                </a:moveTo>
                <a:cubicBezTo>
                  <a:pt x="928" y="36"/>
                  <a:pt x="923" y="29"/>
                  <a:pt x="924" y="21"/>
                </a:cubicBezTo>
                <a:cubicBezTo>
                  <a:pt x="924" y="21"/>
                  <a:pt x="924" y="21"/>
                  <a:pt x="924" y="21"/>
                </a:cubicBezTo>
                <a:cubicBezTo>
                  <a:pt x="926" y="14"/>
                  <a:pt x="933" y="9"/>
                  <a:pt x="940" y="10"/>
                </a:cubicBezTo>
                <a:cubicBezTo>
                  <a:pt x="940" y="10"/>
                  <a:pt x="940" y="10"/>
                  <a:pt x="940" y="10"/>
                </a:cubicBezTo>
                <a:cubicBezTo>
                  <a:pt x="948" y="11"/>
                  <a:pt x="953" y="18"/>
                  <a:pt x="952" y="26"/>
                </a:cubicBezTo>
                <a:cubicBezTo>
                  <a:pt x="952" y="26"/>
                  <a:pt x="952" y="26"/>
                  <a:pt x="952" y="26"/>
                </a:cubicBezTo>
                <a:cubicBezTo>
                  <a:pt x="951" y="33"/>
                  <a:pt x="945" y="38"/>
                  <a:pt x="938" y="38"/>
                </a:cubicBezTo>
                <a:cubicBezTo>
                  <a:pt x="938" y="38"/>
                  <a:pt x="938" y="38"/>
                  <a:pt x="938" y="38"/>
                </a:cubicBezTo>
                <a:cubicBezTo>
                  <a:pt x="937" y="38"/>
                  <a:pt x="937" y="38"/>
                  <a:pt x="936" y="37"/>
                </a:cubicBezTo>
                <a:close/>
                <a:moveTo>
                  <a:pt x="799" y="14"/>
                </a:moveTo>
                <a:cubicBezTo>
                  <a:pt x="799" y="6"/>
                  <a:pt x="805" y="0"/>
                  <a:pt x="813" y="0"/>
                </a:cubicBezTo>
                <a:cubicBezTo>
                  <a:pt x="813" y="0"/>
                  <a:pt x="813" y="0"/>
                  <a:pt x="813" y="0"/>
                </a:cubicBezTo>
                <a:cubicBezTo>
                  <a:pt x="821" y="0"/>
                  <a:pt x="827" y="6"/>
                  <a:pt x="827" y="14"/>
                </a:cubicBezTo>
                <a:cubicBezTo>
                  <a:pt x="827" y="14"/>
                  <a:pt x="827" y="14"/>
                  <a:pt x="827" y="14"/>
                </a:cubicBezTo>
                <a:cubicBezTo>
                  <a:pt x="827" y="22"/>
                  <a:pt x="821" y="28"/>
                  <a:pt x="813" y="28"/>
                </a:cubicBezTo>
                <a:cubicBezTo>
                  <a:pt x="813" y="28"/>
                  <a:pt x="813" y="28"/>
                  <a:pt x="813" y="28"/>
                </a:cubicBezTo>
                <a:cubicBezTo>
                  <a:pt x="805" y="28"/>
                  <a:pt x="799" y="22"/>
                  <a:pt x="79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15" hidden="1">
            <a:extLst>
              <a:ext uri="{FF2B5EF4-FFF2-40B4-BE49-F238E27FC236}">
                <a16:creationId xmlns:a16="http://schemas.microsoft.com/office/drawing/2014/main" id="{F6ADB4A9-FA8D-4FFA-98D2-C9E6DF3C0201}"/>
              </a:ext>
            </a:extLst>
          </p:cNvPr>
          <p:cNvSpPr>
            <a:spLocks noEditPoints="1"/>
          </p:cNvSpPr>
          <p:nvPr/>
        </p:nvSpPr>
        <p:spPr bwMode="auto">
          <a:xfrm>
            <a:off x="3963211" y="1299064"/>
            <a:ext cx="4265580" cy="4259874"/>
          </a:xfrm>
          <a:custGeom>
            <a:avLst/>
            <a:gdLst>
              <a:gd name="T0" fmla="*/ 880 w 1788"/>
              <a:gd name="T1" fmla="*/ 1774 h 1788"/>
              <a:gd name="T2" fmla="*/ 769 w 1788"/>
              <a:gd name="T3" fmla="*/ 1779 h 1788"/>
              <a:gd name="T4" fmla="*/ 1022 w 1788"/>
              <a:gd name="T5" fmla="*/ 1779 h 1788"/>
              <a:gd name="T6" fmla="*/ 650 w 1788"/>
              <a:gd name="T7" fmla="*/ 1725 h 1788"/>
              <a:gd name="T8" fmla="*/ 1138 w 1788"/>
              <a:gd name="T9" fmla="*/ 1725 h 1788"/>
              <a:gd name="T10" fmla="*/ 1129 w 1788"/>
              <a:gd name="T11" fmla="*/ 1742 h 1788"/>
              <a:gd name="T12" fmla="*/ 529 w 1788"/>
              <a:gd name="T13" fmla="*/ 1709 h 1788"/>
              <a:gd name="T14" fmla="*/ 1266 w 1788"/>
              <a:gd name="T15" fmla="*/ 1707 h 1788"/>
              <a:gd name="T16" fmla="*/ 426 w 1788"/>
              <a:gd name="T17" fmla="*/ 1623 h 1788"/>
              <a:gd name="T18" fmla="*/ 1362 w 1788"/>
              <a:gd name="T19" fmla="*/ 1623 h 1788"/>
              <a:gd name="T20" fmla="*/ 1358 w 1788"/>
              <a:gd name="T21" fmla="*/ 1642 h 1788"/>
              <a:gd name="T22" fmla="*/ 329 w 1788"/>
              <a:gd name="T23" fmla="*/ 1569 h 1788"/>
              <a:gd name="T24" fmla="*/ 1481 w 1788"/>
              <a:gd name="T25" fmla="*/ 1550 h 1788"/>
              <a:gd name="T26" fmla="*/ 219 w 1788"/>
              <a:gd name="T27" fmla="*/ 1480 h 1788"/>
              <a:gd name="T28" fmla="*/ 229 w 1788"/>
              <a:gd name="T29" fmla="*/ 1485 h 1788"/>
              <a:gd name="T30" fmla="*/ 1570 w 1788"/>
              <a:gd name="T31" fmla="*/ 1479 h 1788"/>
              <a:gd name="T32" fmla="*/ 146 w 1788"/>
              <a:gd name="T33" fmla="*/ 1358 h 1788"/>
              <a:gd name="T34" fmla="*/ 142 w 1788"/>
              <a:gd name="T35" fmla="*/ 1378 h 1788"/>
              <a:gd name="T36" fmla="*/ 1634 w 1788"/>
              <a:gd name="T37" fmla="*/ 1384 h 1788"/>
              <a:gd name="T38" fmla="*/ 106 w 1788"/>
              <a:gd name="T39" fmla="*/ 1254 h 1788"/>
              <a:gd name="T40" fmla="*/ 1682 w 1788"/>
              <a:gd name="T41" fmla="*/ 1254 h 1788"/>
              <a:gd name="T42" fmla="*/ 1695 w 1788"/>
              <a:gd name="T43" fmla="*/ 1274 h 1788"/>
              <a:gd name="T44" fmla="*/ 54 w 1788"/>
              <a:gd name="T45" fmla="*/ 1156 h 1788"/>
              <a:gd name="T46" fmla="*/ 1743 w 1788"/>
              <a:gd name="T47" fmla="*/ 1128 h 1788"/>
              <a:gd name="T48" fmla="*/ 9 w 1788"/>
              <a:gd name="T49" fmla="*/ 1022 h 1788"/>
              <a:gd name="T50" fmla="*/ 23 w 1788"/>
              <a:gd name="T51" fmla="*/ 1034 h 1788"/>
              <a:gd name="T52" fmla="*/ 1779 w 1788"/>
              <a:gd name="T53" fmla="*/ 1021 h 1788"/>
              <a:gd name="T54" fmla="*/ 0 w 1788"/>
              <a:gd name="T55" fmla="*/ 895 h 1788"/>
              <a:gd name="T56" fmla="*/ 0 w 1788"/>
              <a:gd name="T57" fmla="*/ 895 h 1788"/>
              <a:gd name="T58" fmla="*/ 1788 w 1788"/>
              <a:gd name="T59" fmla="*/ 893 h 1788"/>
              <a:gd name="T60" fmla="*/ 1788 w 1788"/>
              <a:gd name="T61" fmla="*/ 894 h 1788"/>
              <a:gd name="T62" fmla="*/ 25 w 1788"/>
              <a:gd name="T63" fmla="*/ 756 h 1788"/>
              <a:gd name="T64" fmla="*/ 1751 w 1788"/>
              <a:gd name="T65" fmla="*/ 769 h 1788"/>
              <a:gd name="T66" fmla="*/ 1765 w 1788"/>
              <a:gd name="T67" fmla="*/ 781 h 1788"/>
              <a:gd name="T68" fmla="*/ 63 w 1788"/>
              <a:gd name="T69" fmla="*/ 651 h 1788"/>
              <a:gd name="T70" fmla="*/ 1752 w 1788"/>
              <a:gd name="T71" fmla="*/ 641 h 1788"/>
              <a:gd name="T72" fmla="*/ 80 w 1788"/>
              <a:gd name="T73" fmla="*/ 523 h 1788"/>
              <a:gd name="T74" fmla="*/ 1681 w 1788"/>
              <a:gd name="T75" fmla="*/ 533 h 1788"/>
              <a:gd name="T76" fmla="*/ 1694 w 1788"/>
              <a:gd name="T77" fmla="*/ 541 h 1788"/>
              <a:gd name="T78" fmla="*/ 165 w 1788"/>
              <a:gd name="T79" fmla="*/ 426 h 1788"/>
              <a:gd name="T80" fmla="*/ 1645 w 1788"/>
              <a:gd name="T81" fmla="*/ 410 h 1788"/>
              <a:gd name="T82" fmla="*/ 218 w 1788"/>
              <a:gd name="T83" fmla="*/ 309 h 1788"/>
              <a:gd name="T84" fmla="*/ 228 w 1788"/>
              <a:gd name="T85" fmla="*/ 332 h 1788"/>
              <a:gd name="T86" fmla="*/ 1567 w 1788"/>
              <a:gd name="T87" fmla="*/ 327 h 1788"/>
              <a:gd name="T88" fmla="*/ 328 w 1788"/>
              <a:gd name="T89" fmla="*/ 220 h 1788"/>
              <a:gd name="T90" fmla="*/ 1460 w 1788"/>
              <a:gd name="T91" fmla="*/ 239 h 1788"/>
              <a:gd name="T92" fmla="*/ 1480 w 1788"/>
              <a:gd name="T93" fmla="*/ 237 h 1788"/>
              <a:gd name="T94" fmla="*/ 410 w 1788"/>
              <a:gd name="T95" fmla="*/ 142 h 1788"/>
              <a:gd name="T96" fmla="*/ 1361 w 1788"/>
              <a:gd name="T97" fmla="*/ 165 h 1788"/>
              <a:gd name="T98" fmla="*/ 1381 w 1788"/>
              <a:gd name="T99" fmla="*/ 161 h 1788"/>
              <a:gd name="T100" fmla="*/ 540 w 1788"/>
              <a:gd name="T101" fmla="*/ 88 h 1788"/>
              <a:gd name="T102" fmla="*/ 1246 w 1788"/>
              <a:gd name="T103" fmla="*/ 87 h 1788"/>
              <a:gd name="T104" fmla="*/ 1259 w 1788"/>
              <a:gd name="T105" fmla="*/ 107 h 1788"/>
              <a:gd name="T106" fmla="*/ 649 w 1788"/>
              <a:gd name="T107" fmla="*/ 63 h 1788"/>
              <a:gd name="T108" fmla="*/ 1145 w 1788"/>
              <a:gd name="T109" fmla="*/ 36 h 1788"/>
              <a:gd name="T110" fmla="*/ 766 w 1788"/>
              <a:gd name="T111" fmla="*/ 9 h 1788"/>
              <a:gd name="T112" fmla="*/ 754 w 1788"/>
              <a:gd name="T113" fmla="*/ 25 h 1788"/>
              <a:gd name="T114" fmla="*/ 1032 w 1788"/>
              <a:gd name="T115" fmla="*/ 25 h 1788"/>
              <a:gd name="T116" fmla="*/ 893 w 1788"/>
              <a:gd name="T117" fmla="*/ 0 h 1788"/>
              <a:gd name="T118" fmla="*/ 893 w 1788"/>
              <a:gd name="T119" fmla="*/ 0 h 1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788" h="1788">
                <a:moveTo>
                  <a:pt x="880" y="1774"/>
                </a:moveTo>
                <a:cubicBezTo>
                  <a:pt x="880" y="1766"/>
                  <a:pt x="887" y="1760"/>
                  <a:pt x="894" y="1760"/>
                </a:cubicBezTo>
                <a:cubicBezTo>
                  <a:pt x="894" y="1760"/>
                  <a:pt x="894" y="1760"/>
                  <a:pt x="894" y="1760"/>
                </a:cubicBezTo>
                <a:cubicBezTo>
                  <a:pt x="902" y="1760"/>
                  <a:pt x="908" y="1766"/>
                  <a:pt x="908" y="1774"/>
                </a:cubicBezTo>
                <a:cubicBezTo>
                  <a:pt x="908" y="1774"/>
                  <a:pt x="908" y="1774"/>
                  <a:pt x="908" y="1774"/>
                </a:cubicBezTo>
                <a:cubicBezTo>
                  <a:pt x="908" y="1782"/>
                  <a:pt x="902" y="1788"/>
                  <a:pt x="894" y="1788"/>
                </a:cubicBezTo>
                <a:cubicBezTo>
                  <a:pt x="894" y="1788"/>
                  <a:pt x="894" y="1788"/>
                  <a:pt x="894" y="1788"/>
                </a:cubicBezTo>
                <a:cubicBezTo>
                  <a:pt x="887" y="1788"/>
                  <a:pt x="880" y="1782"/>
                  <a:pt x="880" y="1774"/>
                </a:cubicBezTo>
                <a:close/>
                <a:moveTo>
                  <a:pt x="767" y="1779"/>
                </a:moveTo>
                <a:cubicBezTo>
                  <a:pt x="760" y="1778"/>
                  <a:pt x="754" y="1771"/>
                  <a:pt x="755" y="1763"/>
                </a:cubicBezTo>
                <a:cubicBezTo>
                  <a:pt x="755" y="1763"/>
                  <a:pt x="755" y="1763"/>
                  <a:pt x="755" y="1763"/>
                </a:cubicBezTo>
                <a:cubicBezTo>
                  <a:pt x="756" y="1756"/>
                  <a:pt x="763" y="1750"/>
                  <a:pt x="771" y="1751"/>
                </a:cubicBezTo>
                <a:cubicBezTo>
                  <a:pt x="771" y="1751"/>
                  <a:pt x="771" y="1751"/>
                  <a:pt x="771" y="1751"/>
                </a:cubicBezTo>
                <a:cubicBezTo>
                  <a:pt x="779" y="1752"/>
                  <a:pt x="784" y="1760"/>
                  <a:pt x="783" y="1767"/>
                </a:cubicBezTo>
                <a:cubicBezTo>
                  <a:pt x="783" y="1767"/>
                  <a:pt x="783" y="1767"/>
                  <a:pt x="783" y="1767"/>
                </a:cubicBezTo>
                <a:cubicBezTo>
                  <a:pt x="782" y="1774"/>
                  <a:pt x="776" y="1779"/>
                  <a:pt x="769" y="1779"/>
                </a:cubicBezTo>
                <a:cubicBezTo>
                  <a:pt x="769" y="1779"/>
                  <a:pt x="769" y="1779"/>
                  <a:pt x="769" y="1779"/>
                </a:cubicBezTo>
                <a:cubicBezTo>
                  <a:pt x="769" y="1779"/>
                  <a:pt x="768" y="1779"/>
                  <a:pt x="767" y="1779"/>
                </a:cubicBezTo>
                <a:close/>
                <a:moveTo>
                  <a:pt x="1006" y="1767"/>
                </a:moveTo>
                <a:cubicBezTo>
                  <a:pt x="1005" y="1759"/>
                  <a:pt x="1010" y="1752"/>
                  <a:pt x="1018" y="1751"/>
                </a:cubicBezTo>
                <a:cubicBezTo>
                  <a:pt x="1018" y="1751"/>
                  <a:pt x="1018" y="1751"/>
                  <a:pt x="1018" y="1751"/>
                </a:cubicBezTo>
                <a:cubicBezTo>
                  <a:pt x="1025" y="1750"/>
                  <a:pt x="1032" y="1755"/>
                  <a:pt x="1033" y="1763"/>
                </a:cubicBezTo>
                <a:cubicBezTo>
                  <a:pt x="1033" y="1763"/>
                  <a:pt x="1033" y="1763"/>
                  <a:pt x="1033" y="1763"/>
                </a:cubicBezTo>
                <a:cubicBezTo>
                  <a:pt x="1035" y="1771"/>
                  <a:pt x="1029" y="1778"/>
                  <a:pt x="1022" y="1779"/>
                </a:cubicBezTo>
                <a:cubicBezTo>
                  <a:pt x="1022" y="1779"/>
                  <a:pt x="1022" y="1779"/>
                  <a:pt x="1022" y="1779"/>
                </a:cubicBezTo>
                <a:cubicBezTo>
                  <a:pt x="1021" y="1779"/>
                  <a:pt x="1020" y="1779"/>
                  <a:pt x="1020" y="1779"/>
                </a:cubicBezTo>
                <a:cubicBezTo>
                  <a:pt x="1020" y="1779"/>
                  <a:pt x="1020" y="1779"/>
                  <a:pt x="1020" y="1779"/>
                </a:cubicBezTo>
                <a:cubicBezTo>
                  <a:pt x="1013" y="1779"/>
                  <a:pt x="1007" y="1774"/>
                  <a:pt x="1006" y="1767"/>
                </a:cubicBezTo>
                <a:close/>
                <a:moveTo>
                  <a:pt x="643" y="1752"/>
                </a:moveTo>
                <a:cubicBezTo>
                  <a:pt x="635" y="1750"/>
                  <a:pt x="631" y="1742"/>
                  <a:pt x="633" y="1735"/>
                </a:cubicBezTo>
                <a:cubicBezTo>
                  <a:pt x="633" y="1735"/>
                  <a:pt x="633" y="1735"/>
                  <a:pt x="633" y="1735"/>
                </a:cubicBezTo>
                <a:cubicBezTo>
                  <a:pt x="635" y="1727"/>
                  <a:pt x="643" y="1723"/>
                  <a:pt x="650" y="1725"/>
                </a:cubicBezTo>
                <a:cubicBezTo>
                  <a:pt x="650" y="1725"/>
                  <a:pt x="650" y="1725"/>
                  <a:pt x="650" y="1725"/>
                </a:cubicBezTo>
                <a:cubicBezTo>
                  <a:pt x="658" y="1727"/>
                  <a:pt x="662" y="1735"/>
                  <a:pt x="660" y="1743"/>
                </a:cubicBezTo>
                <a:cubicBezTo>
                  <a:pt x="660" y="1743"/>
                  <a:pt x="660" y="1743"/>
                  <a:pt x="660" y="1743"/>
                </a:cubicBezTo>
                <a:cubicBezTo>
                  <a:pt x="658" y="1749"/>
                  <a:pt x="653" y="1753"/>
                  <a:pt x="646" y="1753"/>
                </a:cubicBezTo>
                <a:cubicBezTo>
                  <a:pt x="646" y="1753"/>
                  <a:pt x="646" y="1753"/>
                  <a:pt x="646" y="1753"/>
                </a:cubicBezTo>
                <a:cubicBezTo>
                  <a:pt x="645" y="1753"/>
                  <a:pt x="644" y="1753"/>
                  <a:pt x="643" y="1752"/>
                </a:cubicBezTo>
                <a:close/>
                <a:moveTo>
                  <a:pt x="1129" y="1742"/>
                </a:moveTo>
                <a:cubicBezTo>
                  <a:pt x="1127" y="1735"/>
                  <a:pt x="1131" y="1727"/>
                  <a:pt x="1138" y="1725"/>
                </a:cubicBezTo>
                <a:cubicBezTo>
                  <a:pt x="1138" y="1725"/>
                  <a:pt x="1138" y="1725"/>
                  <a:pt x="1138" y="1725"/>
                </a:cubicBezTo>
                <a:cubicBezTo>
                  <a:pt x="1146" y="1723"/>
                  <a:pt x="1154" y="1727"/>
                  <a:pt x="1156" y="1735"/>
                </a:cubicBezTo>
                <a:cubicBezTo>
                  <a:pt x="1156" y="1735"/>
                  <a:pt x="1156" y="1735"/>
                  <a:pt x="1156" y="1735"/>
                </a:cubicBezTo>
                <a:cubicBezTo>
                  <a:pt x="1158" y="1742"/>
                  <a:pt x="1154" y="1750"/>
                  <a:pt x="1146" y="1752"/>
                </a:cubicBezTo>
                <a:cubicBezTo>
                  <a:pt x="1146" y="1752"/>
                  <a:pt x="1146" y="1752"/>
                  <a:pt x="1146" y="1752"/>
                </a:cubicBezTo>
                <a:cubicBezTo>
                  <a:pt x="1145" y="1752"/>
                  <a:pt x="1144" y="1752"/>
                  <a:pt x="1142" y="1752"/>
                </a:cubicBezTo>
                <a:cubicBezTo>
                  <a:pt x="1142" y="1752"/>
                  <a:pt x="1142" y="1752"/>
                  <a:pt x="1142" y="1752"/>
                </a:cubicBezTo>
                <a:cubicBezTo>
                  <a:pt x="1136" y="1752"/>
                  <a:pt x="1131" y="1749"/>
                  <a:pt x="1129" y="1742"/>
                </a:cubicBezTo>
                <a:close/>
                <a:moveTo>
                  <a:pt x="523" y="1708"/>
                </a:moveTo>
                <a:cubicBezTo>
                  <a:pt x="516" y="1704"/>
                  <a:pt x="513" y="1696"/>
                  <a:pt x="516" y="1689"/>
                </a:cubicBezTo>
                <a:cubicBezTo>
                  <a:pt x="516" y="1689"/>
                  <a:pt x="516" y="1689"/>
                  <a:pt x="516" y="1689"/>
                </a:cubicBezTo>
                <a:cubicBezTo>
                  <a:pt x="519" y="1682"/>
                  <a:pt x="528" y="1679"/>
                  <a:pt x="535" y="1682"/>
                </a:cubicBezTo>
                <a:cubicBezTo>
                  <a:pt x="535" y="1682"/>
                  <a:pt x="535" y="1682"/>
                  <a:pt x="535" y="1682"/>
                </a:cubicBezTo>
                <a:cubicBezTo>
                  <a:pt x="542" y="1685"/>
                  <a:pt x="545" y="1694"/>
                  <a:pt x="541" y="1701"/>
                </a:cubicBezTo>
                <a:cubicBezTo>
                  <a:pt x="541" y="1701"/>
                  <a:pt x="541" y="1701"/>
                  <a:pt x="541" y="1701"/>
                </a:cubicBezTo>
                <a:cubicBezTo>
                  <a:pt x="539" y="1706"/>
                  <a:pt x="534" y="1709"/>
                  <a:pt x="529" y="1709"/>
                </a:cubicBezTo>
                <a:cubicBezTo>
                  <a:pt x="529" y="1709"/>
                  <a:pt x="529" y="1709"/>
                  <a:pt x="529" y="1709"/>
                </a:cubicBezTo>
                <a:cubicBezTo>
                  <a:pt x="527" y="1709"/>
                  <a:pt x="525" y="1708"/>
                  <a:pt x="523" y="1708"/>
                </a:cubicBezTo>
                <a:close/>
                <a:moveTo>
                  <a:pt x="1247" y="1700"/>
                </a:moveTo>
                <a:cubicBezTo>
                  <a:pt x="1244" y="1693"/>
                  <a:pt x="1247" y="1685"/>
                  <a:pt x="1254" y="1682"/>
                </a:cubicBezTo>
                <a:cubicBezTo>
                  <a:pt x="1254" y="1682"/>
                  <a:pt x="1254" y="1682"/>
                  <a:pt x="1254" y="1682"/>
                </a:cubicBezTo>
                <a:cubicBezTo>
                  <a:pt x="1261" y="1679"/>
                  <a:pt x="1269" y="1682"/>
                  <a:pt x="1273" y="1689"/>
                </a:cubicBezTo>
                <a:cubicBezTo>
                  <a:pt x="1273" y="1689"/>
                  <a:pt x="1273" y="1689"/>
                  <a:pt x="1273" y="1689"/>
                </a:cubicBezTo>
                <a:cubicBezTo>
                  <a:pt x="1276" y="1696"/>
                  <a:pt x="1273" y="1704"/>
                  <a:pt x="1266" y="1707"/>
                </a:cubicBezTo>
                <a:cubicBezTo>
                  <a:pt x="1266" y="1707"/>
                  <a:pt x="1266" y="1707"/>
                  <a:pt x="1266" y="1707"/>
                </a:cubicBezTo>
                <a:cubicBezTo>
                  <a:pt x="1264" y="1708"/>
                  <a:pt x="1262" y="1709"/>
                  <a:pt x="1260" y="1709"/>
                </a:cubicBezTo>
                <a:cubicBezTo>
                  <a:pt x="1260" y="1709"/>
                  <a:pt x="1260" y="1709"/>
                  <a:pt x="1260" y="1709"/>
                </a:cubicBezTo>
                <a:cubicBezTo>
                  <a:pt x="1255" y="1709"/>
                  <a:pt x="1249" y="1706"/>
                  <a:pt x="1247" y="1700"/>
                </a:cubicBezTo>
                <a:close/>
                <a:moveTo>
                  <a:pt x="411" y="1646"/>
                </a:moveTo>
                <a:cubicBezTo>
                  <a:pt x="404" y="1642"/>
                  <a:pt x="403" y="1634"/>
                  <a:pt x="407" y="1627"/>
                </a:cubicBezTo>
                <a:cubicBezTo>
                  <a:pt x="407" y="1627"/>
                  <a:pt x="407" y="1627"/>
                  <a:pt x="407" y="1627"/>
                </a:cubicBezTo>
                <a:cubicBezTo>
                  <a:pt x="411" y="1621"/>
                  <a:pt x="420" y="1619"/>
                  <a:pt x="426" y="1623"/>
                </a:cubicBezTo>
                <a:cubicBezTo>
                  <a:pt x="426" y="1623"/>
                  <a:pt x="426" y="1623"/>
                  <a:pt x="426" y="1623"/>
                </a:cubicBezTo>
                <a:cubicBezTo>
                  <a:pt x="433" y="1627"/>
                  <a:pt x="434" y="1636"/>
                  <a:pt x="430" y="1642"/>
                </a:cubicBezTo>
                <a:cubicBezTo>
                  <a:pt x="430" y="1642"/>
                  <a:pt x="430" y="1642"/>
                  <a:pt x="430" y="1642"/>
                </a:cubicBezTo>
                <a:cubicBezTo>
                  <a:pt x="428" y="1646"/>
                  <a:pt x="423" y="1649"/>
                  <a:pt x="419" y="1649"/>
                </a:cubicBezTo>
                <a:cubicBezTo>
                  <a:pt x="419" y="1649"/>
                  <a:pt x="419" y="1649"/>
                  <a:pt x="419" y="1649"/>
                </a:cubicBezTo>
                <a:cubicBezTo>
                  <a:pt x="416" y="1649"/>
                  <a:pt x="413" y="1648"/>
                  <a:pt x="411" y="1646"/>
                </a:cubicBezTo>
                <a:close/>
                <a:moveTo>
                  <a:pt x="1358" y="1642"/>
                </a:moveTo>
                <a:cubicBezTo>
                  <a:pt x="1354" y="1635"/>
                  <a:pt x="1356" y="1627"/>
                  <a:pt x="1362" y="1623"/>
                </a:cubicBezTo>
                <a:cubicBezTo>
                  <a:pt x="1362" y="1623"/>
                  <a:pt x="1362" y="1623"/>
                  <a:pt x="1362" y="1623"/>
                </a:cubicBezTo>
                <a:cubicBezTo>
                  <a:pt x="1369" y="1618"/>
                  <a:pt x="1377" y="1620"/>
                  <a:pt x="1382" y="1627"/>
                </a:cubicBezTo>
                <a:cubicBezTo>
                  <a:pt x="1382" y="1627"/>
                  <a:pt x="1382" y="1627"/>
                  <a:pt x="1382" y="1627"/>
                </a:cubicBezTo>
                <a:cubicBezTo>
                  <a:pt x="1386" y="1633"/>
                  <a:pt x="1384" y="1642"/>
                  <a:pt x="1377" y="1646"/>
                </a:cubicBezTo>
                <a:cubicBezTo>
                  <a:pt x="1377" y="1646"/>
                  <a:pt x="1377" y="1646"/>
                  <a:pt x="1377" y="1646"/>
                </a:cubicBezTo>
                <a:cubicBezTo>
                  <a:pt x="1375" y="1648"/>
                  <a:pt x="1373" y="1648"/>
                  <a:pt x="1370" y="1648"/>
                </a:cubicBezTo>
                <a:cubicBezTo>
                  <a:pt x="1370" y="1648"/>
                  <a:pt x="1370" y="1648"/>
                  <a:pt x="1370" y="1648"/>
                </a:cubicBezTo>
                <a:cubicBezTo>
                  <a:pt x="1365" y="1648"/>
                  <a:pt x="1361" y="1646"/>
                  <a:pt x="1358" y="1642"/>
                </a:cubicBezTo>
                <a:close/>
                <a:moveTo>
                  <a:pt x="309" y="1570"/>
                </a:moveTo>
                <a:cubicBezTo>
                  <a:pt x="309" y="1570"/>
                  <a:pt x="309" y="1570"/>
                  <a:pt x="309" y="1570"/>
                </a:cubicBezTo>
                <a:cubicBezTo>
                  <a:pt x="309" y="1570"/>
                  <a:pt x="309" y="1570"/>
                  <a:pt x="309" y="1570"/>
                </a:cubicBezTo>
                <a:cubicBezTo>
                  <a:pt x="303" y="1565"/>
                  <a:pt x="302" y="1556"/>
                  <a:pt x="307" y="1550"/>
                </a:cubicBezTo>
                <a:cubicBezTo>
                  <a:pt x="307" y="1550"/>
                  <a:pt x="307" y="1550"/>
                  <a:pt x="307" y="1550"/>
                </a:cubicBezTo>
                <a:cubicBezTo>
                  <a:pt x="313" y="1544"/>
                  <a:pt x="321" y="1544"/>
                  <a:pt x="327" y="1549"/>
                </a:cubicBezTo>
                <a:cubicBezTo>
                  <a:pt x="327" y="1549"/>
                  <a:pt x="327" y="1549"/>
                  <a:pt x="327" y="1549"/>
                </a:cubicBezTo>
                <a:cubicBezTo>
                  <a:pt x="333" y="1554"/>
                  <a:pt x="334" y="1563"/>
                  <a:pt x="329" y="1569"/>
                </a:cubicBezTo>
                <a:cubicBezTo>
                  <a:pt x="329" y="1569"/>
                  <a:pt x="329" y="1569"/>
                  <a:pt x="329" y="1569"/>
                </a:cubicBezTo>
                <a:cubicBezTo>
                  <a:pt x="326" y="1572"/>
                  <a:pt x="322" y="1573"/>
                  <a:pt x="318" y="1573"/>
                </a:cubicBezTo>
                <a:cubicBezTo>
                  <a:pt x="318" y="1573"/>
                  <a:pt x="318" y="1573"/>
                  <a:pt x="318" y="1573"/>
                </a:cubicBezTo>
                <a:cubicBezTo>
                  <a:pt x="315" y="1573"/>
                  <a:pt x="312" y="1572"/>
                  <a:pt x="309" y="1570"/>
                </a:cubicBezTo>
                <a:close/>
                <a:moveTo>
                  <a:pt x="1460" y="1568"/>
                </a:moveTo>
                <a:cubicBezTo>
                  <a:pt x="1455" y="1562"/>
                  <a:pt x="1455" y="1554"/>
                  <a:pt x="1461" y="1548"/>
                </a:cubicBezTo>
                <a:cubicBezTo>
                  <a:pt x="1461" y="1548"/>
                  <a:pt x="1461" y="1548"/>
                  <a:pt x="1461" y="1548"/>
                </a:cubicBezTo>
                <a:cubicBezTo>
                  <a:pt x="1467" y="1543"/>
                  <a:pt x="1476" y="1544"/>
                  <a:pt x="1481" y="1550"/>
                </a:cubicBezTo>
                <a:cubicBezTo>
                  <a:pt x="1481" y="1550"/>
                  <a:pt x="1481" y="1550"/>
                  <a:pt x="1481" y="1550"/>
                </a:cubicBezTo>
                <a:cubicBezTo>
                  <a:pt x="1486" y="1556"/>
                  <a:pt x="1485" y="1565"/>
                  <a:pt x="1480" y="1570"/>
                </a:cubicBezTo>
                <a:cubicBezTo>
                  <a:pt x="1480" y="1570"/>
                  <a:pt x="1480" y="1570"/>
                  <a:pt x="1480" y="1570"/>
                </a:cubicBezTo>
                <a:cubicBezTo>
                  <a:pt x="1477" y="1572"/>
                  <a:pt x="1474" y="1573"/>
                  <a:pt x="1470" y="1573"/>
                </a:cubicBezTo>
                <a:cubicBezTo>
                  <a:pt x="1470" y="1573"/>
                  <a:pt x="1470" y="1573"/>
                  <a:pt x="1470" y="1573"/>
                </a:cubicBezTo>
                <a:cubicBezTo>
                  <a:pt x="1466" y="1573"/>
                  <a:pt x="1463" y="1571"/>
                  <a:pt x="1460" y="1568"/>
                </a:cubicBezTo>
                <a:close/>
                <a:moveTo>
                  <a:pt x="219" y="1480"/>
                </a:moveTo>
                <a:cubicBezTo>
                  <a:pt x="219" y="1480"/>
                  <a:pt x="219" y="1480"/>
                  <a:pt x="219" y="1480"/>
                </a:cubicBezTo>
                <a:cubicBezTo>
                  <a:pt x="219" y="1480"/>
                  <a:pt x="219" y="1480"/>
                  <a:pt x="219" y="1480"/>
                </a:cubicBezTo>
                <a:cubicBezTo>
                  <a:pt x="214" y="1474"/>
                  <a:pt x="214" y="1465"/>
                  <a:pt x="220" y="1460"/>
                </a:cubicBezTo>
                <a:cubicBezTo>
                  <a:pt x="220" y="1460"/>
                  <a:pt x="220" y="1460"/>
                  <a:pt x="220" y="1460"/>
                </a:cubicBezTo>
                <a:cubicBezTo>
                  <a:pt x="226" y="1455"/>
                  <a:pt x="235" y="1456"/>
                  <a:pt x="240" y="1461"/>
                </a:cubicBezTo>
                <a:cubicBezTo>
                  <a:pt x="240" y="1461"/>
                  <a:pt x="240" y="1461"/>
                  <a:pt x="240" y="1461"/>
                </a:cubicBezTo>
                <a:cubicBezTo>
                  <a:pt x="245" y="1467"/>
                  <a:pt x="244" y="1476"/>
                  <a:pt x="238" y="1481"/>
                </a:cubicBezTo>
                <a:cubicBezTo>
                  <a:pt x="238" y="1481"/>
                  <a:pt x="238" y="1481"/>
                  <a:pt x="238" y="1481"/>
                </a:cubicBezTo>
                <a:cubicBezTo>
                  <a:pt x="236" y="1483"/>
                  <a:pt x="232" y="1485"/>
                  <a:pt x="229" y="1485"/>
                </a:cubicBezTo>
                <a:cubicBezTo>
                  <a:pt x="229" y="1485"/>
                  <a:pt x="229" y="1485"/>
                  <a:pt x="229" y="1485"/>
                </a:cubicBezTo>
                <a:cubicBezTo>
                  <a:pt x="225" y="1485"/>
                  <a:pt x="221" y="1483"/>
                  <a:pt x="219" y="1480"/>
                </a:cubicBezTo>
                <a:close/>
                <a:moveTo>
                  <a:pt x="1550" y="1481"/>
                </a:moveTo>
                <a:cubicBezTo>
                  <a:pt x="1544" y="1476"/>
                  <a:pt x="1543" y="1467"/>
                  <a:pt x="1549" y="1461"/>
                </a:cubicBezTo>
                <a:cubicBezTo>
                  <a:pt x="1549" y="1461"/>
                  <a:pt x="1549" y="1461"/>
                  <a:pt x="1549" y="1461"/>
                </a:cubicBezTo>
                <a:cubicBezTo>
                  <a:pt x="1554" y="1455"/>
                  <a:pt x="1562" y="1455"/>
                  <a:pt x="1568" y="1460"/>
                </a:cubicBezTo>
                <a:cubicBezTo>
                  <a:pt x="1568" y="1460"/>
                  <a:pt x="1568" y="1460"/>
                  <a:pt x="1568" y="1460"/>
                </a:cubicBezTo>
                <a:cubicBezTo>
                  <a:pt x="1574" y="1465"/>
                  <a:pt x="1575" y="1474"/>
                  <a:pt x="1570" y="1479"/>
                </a:cubicBezTo>
                <a:cubicBezTo>
                  <a:pt x="1570" y="1479"/>
                  <a:pt x="1570" y="1479"/>
                  <a:pt x="1570" y="1479"/>
                </a:cubicBezTo>
                <a:cubicBezTo>
                  <a:pt x="1570" y="1479"/>
                  <a:pt x="1570" y="1479"/>
                  <a:pt x="1570" y="1479"/>
                </a:cubicBezTo>
                <a:cubicBezTo>
                  <a:pt x="1570" y="1479"/>
                  <a:pt x="1570" y="1479"/>
                  <a:pt x="1570" y="1479"/>
                </a:cubicBezTo>
                <a:cubicBezTo>
                  <a:pt x="1567" y="1483"/>
                  <a:pt x="1563" y="1484"/>
                  <a:pt x="1559" y="1484"/>
                </a:cubicBezTo>
                <a:cubicBezTo>
                  <a:pt x="1559" y="1484"/>
                  <a:pt x="1559" y="1484"/>
                  <a:pt x="1559" y="1484"/>
                </a:cubicBezTo>
                <a:cubicBezTo>
                  <a:pt x="1556" y="1484"/>
                  <a:pt x="1553" y="1483"/>
                  <a:pt x="1550" y="1481"/>
                </a:cubicBezTo>
                <a:close/>
                <a:moveTo>
                  <a:pt x="142" y="1378"/>
                </a:moveTo>
                <a:cubicBezTo>
                  <a:pt x="138" y="1371"/>
                  <a:pt x="140" y="1363"/>
                  <a:pt x="146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53" y="1354"/>
                  <a:pt x="161" y="1356"/>
                  <a:pt x="166" y="1363"/>
                </a:cubicBezTo>
                <a:cubicBezTo>
                  <a:pt x="166" y="1363"/>
                  <a:pt x="166" y="1363"/>
                  <a:pt x="166" y="1363"/>
                </a:cubicBezTo>
                <a:cubicBezTo>
                  <a:pt x="170" y="1369"/>
                  <a:pt x="168" y="1378"/>
                  <a:pt x="161" y="1382"/>
                </a:cubicBezTo>
                <a:cubicBezTo>
                  <a:pt x="161" y="1382"/>
                  <a:pt x="161" y="1382"/>
                  <a:pt x="161" y="1382"/>
                </a:cubicBezTo>
                <a:cubicBezTo>
                  <a:pt x="159" y="1383"/>
                  <a:pt x="156" y="1384"/>
                  <a:pt x="154" y="1384"/>
                </a:cubicBezTo>
                <a:cubicBezTo>
                  <a:pt x="154" y="1384"/>
                  <a:pt x="154" y="1384"/>
                  <a:pt x="154" y="1384"/>
                </a:cubicBezTo>
                <a:cubicBezTo>
                  <a:pt x="149" y="1384"/>
                  <a:pt x="145" y="1382"/>
                  <a:pt x="142" y="1378"/>
                </a:cubicBezTo>
                <a:close/>
                <a:moveTo>
                  <a:pt x="1627" y="1382"/>
                </a:moveTo>
                <a:cubicBezTo>
                  <a:pt x="1620" y="1377"/>
                  <a:pt x="1618" y="1369"/>
                  <a:pt x="1623" y="1362"/>
                </a:cubicBezTo>
                <a:cubicBezTo>
                  <a:pt x="1623" y="1362"/>
                  <a:pt x="1623" y="1362"/>
                  <a:pt x="1623" y="1362"/>
                </a:cubicBezTo>
                <a:cubicBezTo>
                  <a:pt x="1627" y="1356"/>
                  <a:pt x="1635" y="1354"/>
                  <a:pt x="1642" y="1358"/>
                </a:cubicBezTo>
                <a:cubicBezTo>
                  <a:pt x="1642" y="1358"/>
                  <a:pt x="1642" y="1358"/>
                  <a:pt x="1642" y="1358"/>
                </a:cubicBezTo>
                <a:cubicBezTo>
                  <a:pt x="1649" y="1362"/>
                  <a:pt x="1650" y="1371"/>
                  <a:pt x="1646" y="1377"/>
                </a:cubicBezTo>
                <a:cubicBezTo>
                  <a:pt x="1646" y="1377"/>
                  <a:pt x="1646" y="1377"/>
                  <a:pt x="1646" y="1377"/>
                </a:cubicBezTo>
                <a:cubicBezTo>
                  <a:pt x="1644" y="1382"/>
                  <a:pt x="1639" y="1384"/>
                  <a:pt x="1634" y="1384"/>
                </a:cubicBezTo>
                <a:cubicBezTo>
                  <a:pt x="1634" y="1384"/>
                  <a:pt x="1634" y="1384"/>
                  <a:pt x="1634" y="1384"/>
                </a:cubicBezTo>
                <a:cubicBezTo>
                  <a:pt x="1632" y="1384"/>
                  <a:pt x="1629" y="1383"/>
                  <a:pt x="1627" y="1382"/>
                </a:cubicBezTo>
                <a:close/>
                <a:moveTo>
                  <a:pt x="81" y="1266"/>
                </a:moveTo>
                <a:cubicBezTo>
                  <a:pt x="81" y="1266"/>
                  <a:pt x="81" y="1266"/>
                  <a:pt x="81" y="1266"/>
                </a:cubicBezTo>
                <a:cubicBezTo>
                  <a:pt x="81" y="1266"/>
                  <a:pt x="81" y="1266"/>
                  <a:pt x="81" y="1266"/>
                </a:cubicBezTo>
                <a:cubicBezTo>
                  <a:pt x="78" y="1259"/>
                  <a:pt x="81" y="1251"/>
                  <a:pt x="88" y="1247"/>
                </a:cubicBezTo>
                <a:cubicBezTo>
                  <a:pt x="88" y="1247"/>
                  <a:pt x="88" y="1247"/>
                  <a:pt x="88" y="1247"/>
                </a:cubicBezTo>
                <a:cubicBezTo>
                  <a:pt x="95" y="1244"/>
                  <a:pt x="103" y="1247"/>
                  <a:pt x="106" y="1254"/>
                </a:cubicBezTo>
                <a:cubicBezTo>
                  <a:pt x="106" y="1254"/>
                  <a:pt x="106" y="1254"/>
                  <a:pt x="106" y="1254"/>
                </a:cubicBezTo>
                <a:cubicBezTo>
                  <a:pt x="110" y="1261"/>
                  <a:pt x="106" y="1270"/>
                  <a:pt x="99" y="1273"/>
                </a:cubicBezTo>
                <a:cubicBezTo>
                  <a:pt x="99" y="1273"/>
                  <a:pt x="99" y="1273"/>
                  <a:pt x="99" y="1273"/>
                </a:cubicBezTo>
                <a:cubicBezTo>
                  <a:pt x="98" y="1274"/>
                  <a:pt x="96" y="1274"/>
                  <a:pt x="94" y="1274"/>
                </a:cubicBezTo>
                <a:cubicBezTo>
                  <a:pt x="94" y="1274"/>
                  <a:pt x="94" y="1274"/>
                  <a:pt x="94" y="1274"/>
                </a:cubicBezTo>
                <a:cubicBezTo>
                  <a:pt x="88" y="1274"/>
                  <a:pt x="83" y="1271"/>
                  <a:pt x="81" y="1266"/>
                </a:cubicBezTo>
                <a:close/>
                <a:moveTo>
                  <a:pt x="1689" y="1272"/>
                </a:moveTo>
                <a:cubicBezTo>
                  <a:pt x="1682" y="1269"/>
                  <a:pt x="1679" y="1261"/>
                  <a:pt x="1682" y="1254"/>
                </a:cubicBezTo>
                <a:cubicBezTo>
                  <a:pt x="1682" y="1254"/>
                  <a:pt x="1682" y="1254"/>
                  <a:pt x="1682" y="1254"/>
                </a:cubicBezTo>
                <a:cubicBezTo>
                  <a:pt x="1685" y="1247"/>
                  <a:pt x="1693" y="1244"/>
                  <a:pt x="1701" y="1247"/>
                </a:cubicBezTo>
                <a:cubicBezTo>
                  <a:pt x="1701" y="1247"/>
                  <a:pt x="1701" y="1247"/>
                  <a:pt x="1701" y="1247"/>
                </a:cubicBezTo>
                <a:cubicBezTo>
                  <a:pt x="1708" y="1250"/>
                  <a:pt x="1711" y="1258"/>
                  <a:pt x="1707" y="1265"/>
                </a:cubicBezTo>
                <a:cubicBezTo>
                  <a:pt x="1707" y="1265"/>
                  <a:pt x="1707" y="1265"/>
                  <a:pt x="1707" y="1265"/>
                </a:cubicBezTo>
                <a:cubicBezTo>
                  <a:pt x="1707" y="1265"/>
                  <a:pt x="1707" y="1265"/>
                  <a:pt x="1707" y="1265"/>
                </a:cubicBezTo>
                <a:cubicBezTo>
                  <a:pt x="1707" y="1265"/>
                  <a:pt x="1707" y="1265"/>
                  <a:pt x="1707" y="1265"/>
                </a:cubicBezTo>
                <a:cubicBezTo>
                  <a:pt x="1705" y="1271"/>
                  <a:pt x="1700" y="1274"/>
                  <a:pt x="1695" y="1274"/>
                </a:cubicBezTo>
                <a:cubicBezTo>
                  <a:pt x="1695" y="1274"/>
                  <a:pt x="1695" y="1274"/>
                  <a:pt x="1695" y="1274"/>
                </a:cubicBezTo>
                <a:cubicBezTo>
                  <a:pt x="1693" y="1274"/>
                  <a:pt x="1691" y="1273"/>
                  <a:pt x="1689" y="1272"/>
                </a:cubicBezTo>
                <a:close/>
                <a:moveTo>
                  <a:pt x="36" y="1147"/>
                </a:moveTo>
                <a:cubicBezTo>
                  <a:pt x="34" y="1139"/>
                  <a:pt x="38" y="1131"/>
                  <a:pt x="46" y="1129"/>
                </a:cubicBezTo>
                <a:cubicBezTo>
                  <a:pt x="46" y="1129"/>
                  <a:pt x="46" y="1129"/>
                  <a:pt x="46" y="1129"/>
                </a:cubicBezTo>
                <a:cubicBezTo>
                  <a:pt x="53" y="1127"/>
                  <a:pt x="61" y="1131"/>
                  <a:pt x="63" y="1139"/>
                </a:cubicBezTo>
                <a:cubicBezTo>
                  <a:pt x="63" y="1139"/>
                  <a:pt x="63" y="1139"/>
                  <a:pt x="63" y="1139"/>
                </a:cubicBezTo>
                <a:cubicBezTo>
                  <a:pt x="65" y="1146"/>
                  <a:pt x="61" y="1154"/>
                  <a:pt x="54" y="1156"/>
                </a:cubicBezTo>
                <a:cubicBezTo>
                  <a:pt x="54" y="1156"/>
                  <a:pt x="54" y="1156"/>
                  <a:pt x="54" y="1156"/>
                </a:cubicBezTo>
                <a:cubicBezTo>
                  <a:pt x="52" y="1156"/>
                  <a:pt x="51" y="1157"/>
                  <a:pt x="50" y="1157"/>
                </a:cubicBezTo>
                <a:cubicBezTo>
                  <a:pt x="50" y="1157"/>
                  <a:pt x="50" y="1157"/>
                  <a:pt x="50" y="1157"/>
                </a:cubicBezTo>
                <a:cubicBezTo>
                  <a:pt x="44" y="1157"/>
                  <a:pt x="38" y="1153"/>
                  <a:pt x="36" y="1147"/>
                </a:cubicBezTo>
                <a:close/>
                <a:moveTo>
                  <a:pt x="1735" y="1155"/>
                </a:moveTo>
                <a:cubicBezTo>
                  <a:pt x="1727" y="1153"/>
                  <a:pt x="1723" y="1145"/>
                  <a:pt x="1725" y="1138"/>
                </a:cubicBezTo>
                <a:cubicBezTo>
                  <a:pt x="1725" y="1138"/>
                  <a:pt x="1725" y="1138"/>
                  <a:pt x="1725" y="1138"/>
                </a:cubicBezTo>
                <a:cubicBezTo>
                  <a:pt x="1727" y="1131"/>
                  <a:pt x="1735" y="1126"/>
                  <a:pt x="1743" y="1128"/>
                </a:cubicBezTo>
                <a:cubicBezTo>
                  <a:pt x="1743" y="1128"/>
                  <a:pt x="1743" y="1128"/>
                  <a:pt x="1743" y="1128"/>
                </a:cubicBezTo>
                <a:cubicBezTo>
                  <a:pt x="1750" y="1131"/>
                  <a:pt x="1754" y="1138"/>
                  <a:pt x="1752" y="1146"/>
                </a:cubicBezTo>
                <a:cubicBezTo>
                  <a:pt x="1752" y="1146"/>
                  <a:pt x="1752" y="1146"/>
                  <a:pt x="1752" y="1146"/>
                </a:cubicBezTo>
                <a:cubicBezTo>
                  <a:pt x="1750" y="1152"/>
                  <a:pt x="1745" y="1156"/>
                  <a:pt x="1739" y="1156"/>
                </a:cubicBezTo>
                <a:cubicBezTo>
                  <a:pt x="1739" y="1156"/>
                  <a:pt x="1739" y="1156"/>
                  <a:pt x="1739" y="1156"/>
                </a:cubicBezTo>
                <a:cubicBezTo>
                  <a:pt x="1737" y="1156"/>
                  <a:pt x="1736" y="1156"/>
                  <a:pt x="1735" y="1155"/>
                </a:cubicBezTo>
                <a:close/>
                <a:moveTo>
                  <a:pt x="9" y="1022"/>
                </a:moveTo>
                <a:cubicBezTo>
                  <a:pt x="9" y="1022"/>
                  <a:pt x="9" y="1022"/>
                  <a:pt x="9" y="1022"/>
                </a:cubicBezTo>
                <a:cubicBezTo>
                  <a:pt x="9" y="1022"/>
                  <a:pt x="9" y="1022"/>
                  <a:pt x="9" y="1022"/>
                </a:cubicBezTo>
                <a:cubicBezTo>
                  <a:pt x="8" y="1014"/>
                  <a:pt x="13" y="1007"/>
                  <a:pt x="21" y="1006"/>
                </a:cubicBezTo>
                <a:cubicBezTo>
                  <a:pt x="21" y="1006"/>
                  <a:pt x="21" y="1006"/>
                  <a:pt x="21" y="1006"/>
                </a:cubicBezTo>
                <a:cubicBezTo>
                  <a:pt x="29" y="1005"/>
                  <a:pt x="36" y="1010"/>
                  <a:pt x="37" y="1018"/>
                </a:cubicBezTo>
                <a:cubicBezTo>
                  <a:pt x="37" y="1018"/>
                  <a:pt x="37" y="1018"/>
                  <a:pt x="37" y="1018"/>
                </a:cubicBezTo>
                <a:cubicBezTo>
                  <a:pt x="38" y="1026"/>
                  <a:pt x="33" y="1033"/>
                  <a:pt x="25" y="1034"/>
                </a:cubicBezTo>
                <a:cubicBezTo>
                  <a:pt x="25" y="1034"/>
                  <a:pt x="25" y="1034"/>
                  <a:pt x="25" y="1034"/>
                </a:cubicBezTo>
                <a:cubicBezTo>
                  <a:pt x="24" y="1034"/>
                  <a:pt x="24" y="1034"/>
                  <a:pt x="23" y="1034"/>
                </a:cubicBezTo>
                <a:cubicBezTo>
                  <a:pt x="23" y="1034"/>
                  <a:pt x="23" y="1034"/>
                  <a:pt x="23" y="1034"/>
                </a:cubicBezTo>
                <a:cubicBezTo>
                  <a:pt x="16" y="1034"/>
                  <a:pt x="10" y="1029"/>
                  <a:pt x="9" y="1022"/>
                </a:cubicBezTo>
                <a:close/>
                <a:moveTo>
                  <a:pt x="1763" y="1033"/>
                </a:moveTo>
                <a:cubicBezTo>
                  <a:pt x="1756" y="1032"/>
                  <a:pt x="1750" y="1025"/>
                  <a:pt x="1751" y="1017"/>
                </a:cubicBezTo>
                <a:cubicBezTo>
                  <a:pt x="1751" y="1017"/>
                  <a:pt x="1751" y="1017"/>
                  <a:pt x="1751" y="1017"/>
                </a:cubicBezTo>
                <a:cubicBezTo>
                  <a:pt x="1752" y="1010"/>
                  <a:pt x="1759" y="1004"/>
                  <a:pt x="1767" y="1005"/>
                </a:cubicBezTo>
                <a:cubicBezTo>
                  <a:pt x="1767" y="1005"/>
                  <a:pt x="1767" y="1005"/>
                  <a:pt x="1767" y="1005"/>
                </a:cubicBezTo>
                <a:cubicBezTo>
                  <a:pt x="1775" y="1006"/>
                  <a:pt x="1780" y="1014"/>
                  <a:pt x="1779" y="1021"/>
                </a:cubicBezTo>
                <a:cubicBezTo>
                  <a:pt x="1779" y="1021"/>
                  <a:pt x="1779" y="1021"/>
                  <a:pt x="1779" y="1021"/>
                </a:cubicBezTo>
                <a:cubicBezTo>
                  <a:pt x="1779" y="1021"/>
                  <a:pt x="1779" y="1021"/>
                  <a:pt x="1779" y="1021"/>
                </a:cubicBezTo>
                <a:cubicBezTo>
                  <a:pt x="1779" y="1021"/>
                  <a:pt x="1779" y="1021"/>
                  <a:pt x="1779" y="1021"/>
                </a:cubicBezTo>
                <a:cubicBezTo>
                  <a:pt x="1778" y="1028"/>
                  <a:pt x="1772" y="1033"/>
                  <a:pt x="1765" y="1033"/>
                </a:cubicBezTo>
                <a:cubicBezTo>
                  <a:pt x="1765" y="1033"/>
                  <a:pt x="1765" y="1033"/>
                  <a:pt x="1765" y="1033"/>
                </a:cubicBezTo>
                <a:cubicBezTo>
                  <a:pt x="1765" y="1033"/>
                  <a:pt x="1764" y="1033"/>
                  <a:pt x="1763" y="1033"/>
                </a:cubicBezTo>
                <a:close/>
                <a:moveTo>
                  <a:pt x="0" y="895"/>
                </a:moveTo>
                <a:cubicBezTo>
                  <a:pt x="0" y="895"/>
                  <a:pt x="0" y="895"/>
                  <a:pt x="0" y="895"/>
                </a:cubicBezTo>
                <a:cubicBezTo>
                  <a:pt x="0" y="895"/>
                  <a:pt x="0" y="895"/>
                  <a:pt x="0" y="895"/>
                </a:cubicBezTo>
                <a:cubicBezTo>
                  <a:pt x="0" y="887"/>
                  <a:pt x="6" y="881"/>
                  <a:pt x="14" y="881"/>
                </a:cubicBezTo>
                <a:cubicBezTo>
                  <a:pt x="14" y="881"/>
                  <a:pt x="14" y="881"/>
                  <a:pt x="14" y="881"/>
                </a:cubicBezTo>
                <a:cubicBezTo>
                  <a:pt x="22" y="881"/>
                  <a:pt x="28" y="887"/>
                  <a:pt x="28" y="895"/>
                </a:cubicBezTo>
                <a:cubicBezTo>
                  <a:pt x="28" y="895"/>
                  <a:pt x="28" y="895"/>
                  <a:pt x="28" y="895"/>
                </a:cubicBezTo>
                <a:cubicBezTo>
                  <a:pt x="28" y="902"/>
                  <a:pt x="22" y="909"/>
                  <a:pt x="14" y="909"/>
                </a:cubicBezTo>
                <a:cubicBezTo>
                  <a:pt x="14" y="909"/>
                  <a:pt x="14" y="909"/>
                  <a:pt x="14" y="909"/>
                </a:cubicBezTo>
                <a:cubicBezTo>
                  <a:pt x="6" y="909"/>
                  <a:pt x="0" y="902"/>
                  <a:pt x="0" y="895"/>
                </a:cubicBezTo>
                <a:close/>
                <a:moveTo>
                  <a:pt x="1760" y="894"/>
                </a:moveTo>
                <a:cubicBezTo>
                  <a:pt x="1760" y="894"/>
                  <a:pt x="1760" y="894"/>
                  <a:pt x="1760" y="893"/>
                </a:cubicBezTo>
                <a:cubicBezTo>
                  <a:pt x="1760" y="893"/>
                  <a:pt x="1760" y="893"/>
                  <a:pt x="1760" y="893"/>
                </a:cubicBezTo>
                <a:cubicBezTo>
                  <a:pt x="1760" y="893"/>
                  <a:pt x="1760" y="893"/>
                  <a:pt x="1760" y="893"/>
                </a:cubicBezTo>
                <a:cubicBezTo>
                  <a:pt x="1760" y="893"/>
                  <a:pt x="1760" y="893"/>
                  <a:pt x="1760" y="893"/>
                </a:cubicBezTo>
                <a:cubicBezTo>
                  <a:pt x="1760" y="885"/>
                  <a:pt x="1766" y="879"/>
                  <a:pt x="1774" y="879"/>
                </a:cubicBezTo>
                <a:cubicBezTo>
                  <a:pt x="1774" y="879"/>
                  <a:pt x="1774" y="879"/>
                  <a:pt x="1774" y="879"/>
                </a:cubicBezTo>
                <a:cubicBezTo>
                  <a:pt x="1782" y="879"/>
                  <a:pt x="1788" y="885"/>
                  <a:pt x="1788" y="893"/>
                </a:cubicBezTo>
                <a:cubicBezTo>
                  <a:pt x="1788" y="893"/>
                  <a:pt x="1788" y="893"/>
                  <a:pt x="1788" y="893"/>
                </a:cubicBezTo>
                <a:cubicBezTo>
                  <a:pt x="1788" y="893"/>
                  <a:pt x="1788" y="893"/>
                  <a:pt x="1788" y="893"/>
                </a:cubicBezTo>
                <a:cubicBezTo>
                  <a:pt x="1788" y="893"/>
                  <a:pt x="1788" y="893"/>
                  <a:pt x="1788" y="893"/>
                </a:cubicBezTo>
                <a:cubicBezTo>
                  <a:pt x="1788" y="893"/>
                  <a:pt x="1788" y="893"/>
                  <a:pt x="1788" y="893"/>
                </a:cubicBezTo>
                <a:cubicBezTo>
                  <a:pt x="1788" y="893"/>
                  <a:pt x="1788" y="893"/>
                  <a:pt x="1788" y="893"/>
                </a:cubicBezTo>
                <a:cubicBezTo>
                  <a:pt x="1788" y="894"/>
                  <a:pt x="1788" y="894"/>
                  <a:pt x="1788" y="894"/>
                </a:cubicBezTo>
                <a:cubicBezTo>
                  <a:pt x="1788" y="894"/>
                  <a:pt x="1788" y="894"/>
                  <a:pt x="1788" y="894"/>
                </a:cubicBezTo>
                <a:cubicBezTo>
                  <a:pt x="1788" y="894"/>
                  <a:pt x="1788" y="894"/>
                  <a:pt x="1788" y="894"/>
                </a:cubicBezTo>
                <a:cubicBezTo>
                  <a:pt x="1788" y="894"/>
                  <a:pt x="1788" y="894"/>
                  <a:pt x="1788" y="894"/>
                </a:cubicBezTo>
                <a:cubicBezTo>
                  <a:pt x="1788" y="902"/>
                  <a:pt x="1782" y="908"/>
                  <a:pt x="1774" y="908"/>
                </a:cubicBezTo>
                <a:cubicBezTo>
                  <a:pt x="1774" y="908"/>
                  <a:pt x="1774" y="908"/>
                  <a:pt x="1774" y="908"/>
                </a:cubicBezTo>
                <a:cubicBezTo>
                  <a:pt x="1766" y="908"/>
                  <a:pt x="1760" y="902"/>
                  <a:pt x="1760" y="894"/>
                </a:cubicBezTo>
                <a:close/>
                <a:moveTo>
                  <a:pt x="21" y="783"/>
                </a:moveTo>
                <a:cubicBezTo>
                  <a:pt x="13" y="782"/>
                  <a:pt x="8" y="775"/>
                  <a:pt x="9" y="768"/>
                </a:cubicBezTo>
                <a:cubicBezTo>
                  <a:pt x="9" y="768"/>
                  <a:pt x="9" y="768"/>
                  <a:pt x="9" y="768"/>
                </a:cubicBezTo>
                <a:cubicBezTo>
                  <a:pt x="10" y="760"/>
                  <a:pt x="17" y="755"/>
                  <a:pt x="25" y="756"/>
                </a:cubicBezTo>
                <a:cubicBezTo>
                  <a:pt x="25" y="756"/>
                  <a:pt x="25" y="756"/>
                  <a:pt x="25" y="756"/>
                </a:cubicBezTo>
                <a:cubicBezTo>
                  <a:pt x="32" y="757"/>
                  <a:pt x="38" y="764"/>
                  <a:pt x="37" y="771"/>
                </a:cubicBezTo>
                <a:cubicBezTo>
                  <a:pt x="37" y="771"/>
                  <a:pt x="37" y="771"/>
                  <a:pt x="37" y="771"/>
                </a:cubicBezTo>
                <a:cubicBezTo>
                  <a:pt x="36" y="778"/>
                  <a:pt x="30" y="784"/>
                  <a:pt x="23" y="784"/>
                </a:cubicBezTo>
                <a:cubicBezTo>
                  <a:pt x="23" y="784"/>
                  <a:pt x="23" y="784"/>
                  <a:pt x="23" y="784"/>
                </a:cubicBezTo>
                <a:cubicBezTo>
                  <a:pt x="22" y="784"/>
                  <a:pt x="21" y="783"/>
                  <a:pt x="21" y="783"/>
                </a:cubicBezTo>
                <a:close/>
                <a:moveTo>
                  <a:pt x="1751" y="769"/>
                </a:moveTo>
                <a:cubicBezTo>
                  <a:pt x="1751" y="769"/>
                  <a:pt x="1751" y="769"/>
                  <a:pt x="1751" y="769"/>
                </a:cubicBezTo>
                <a:cubicBezTo>
                  <a:pt x="1750" y="762"/>
                  <a:pt x="1755" y="755"/>
                  <a:pt x="1763" y="753"/>
                </a:cubicBezTo>
                <a:cubicBezTo>
                  <a:pt x="1763" y="753"/>
                  <a:pt x="1763" y="753"/>
                  <a:pt x="1763" y="753"/>
                </a:cubicBezTo>
                <a:cubicBezTo>
                  <a:pt x="1771" y="752"/>
                  <a:pt x="1778" y="758"/>
                  <a:pt x="1779" y="765"/>
                </a:cubicBezTo>
                <a:cubicBezTo>
                  <a:pt x="1779" y="765"/>
                  <a:pt x="1779" y="765"/>
                  <a:pt x="1779" y="765"/>
                </a:cubicBezTo>
                <a:cubicBezTo>
                  <a:pt x="1780" y="773"/>
                  <a:pt x="1775" y="780"/>
                  <a:pt x="1767" y="781"/>
                </a:cubicBezTo>
                <a:cubicBezTo>
                  <a:pt x="1767" y="781"/>
                  <a:pt x="1767" y="781"/>
                  <a:pt x="1767" y="781"/>
                </a:cubicBezTo>
                <a:cubicBezTo>
                  <a:pt x="1766" y="781"/>
                  <a:pt x="1766" y="781"/>
                  <a:pt x="1765" y="781"/>
                </a:cubicBezTo>
                <a:cubicBezTo>
                  <a:pt x="1765" y="781"/>
                  <a:pt x="1765" y="781"/>
                  <a:pt x="1765" y="781"/>
                </a:cubicBezTo>
                <a:cubicBezTo>
                  <a:pt x="1758" y="781"/>
                  <a:pt x="1752" y="776"/>
                  <a:pt x="1751" y="769"/>
                </a:cubicBezTo>
                <a:close/>
                <a:moveTo>
                  <a:pt x="45" y="660"/>
                </a:moveTo>
                <a:cubicBezTo>
                  <a:pt x="38" y="658"/>
                  <a:pt x="34" y="650"/>
                  <a:pt x="36" y="643"/>
                </a:cubicBezTo>
                <a:cubicBezTo>
                  <a:pt x="36" y="643"/>
                  <a:pt x="36" y="643"/>
                  <a:pt x="36" y="643"/>
                </a:cubicBezTo>
                <a:cubicBezTo>
                  <a:pt x="38" y="635"/>
                  <a:pt x="46" y="631"/>
                  <a:pt x="53" y="633"/>
                </a:cubicBezTo>
                <a:cubicBezTo>
                  <a:pt x="53" y="633"/>
                  <a:pt x="53" y="633"/>
                  <a:pt x="53" y="633"/>
                </a:cubicBezTo>
                <a:cubicBezTo>
                  <a:pt x="61" y="636"/>
                  <a:pt x="65" y="643"/>
                  <a:pt x="63" y="651"/>
                </a:cubicBezTo>
                <a:cubicBezTo>
                  <a:pt x="63" y="651"/>
                  <a:pt x="63" y="651"/>
                  <a:pt x="63" y="651"/>
                </a:cubicBezTo>
                <a:cubicBezTo>
                  <a:pt x="61" y="657"/>
                  <a:pt x="55" y="661"/>
                  <a:pt x="49" y="661"/>
                </a:cubicBezTo>
                <a:cubicBezTo>
                  <a:pt x="49" y="661"/>
                  <a:pt x="49" y="661"/>
                  <a:pt x="49" y="661"/>
                </a:cubicBezTo>
                <a:cubicBezTo>
                  <a:pt x="48" y="661"/>
                  <a:pt x="47" y="661"/>
                  <a:pt x="45" y="660"/>
                </a:cubicBezTo>
                <a:close/>
                <a:moveTo>
                  <a:pt x="1725" y="649"/>
                </a:moveTo>
                <a:cubicBezTo>
                  <a:pt x="1723" y="641"/>
                  <a:pt x="1727" y="633"/>
                  <a:pt x="1734" y="631"/>
                </a:cubicBezTo>
                <a:cubicBezTo>
                  <a:pt x="1734" y="631"/>
                  <a:pt x="1734" y="631"/>
                  <a:pt x="1734" y="631"/>
                </a:cubicBezTo>
                <a:cubicBezTo>
                  <a:pt x="1742" y="629"/>
                  <a:pt x="1749" y="633"/>
                  <a:pt x="1752" y="641"/>
                </a:cubicBezTo>
                <a:cubicBezTo>
                  <a:pt x="1752" y="641"/>
                  <a:pt x="1752" y="641"/>
                  <a:pt x="1752" y="641"/>
                </a:cubicBezTo>
                <a:cubicBezTo>
                  <a:pt x="1754" y="648"/>
                  <a:pt x="1750" y="656"/>
                  <a:pt x="1742" y="658"/>
                </a:cubicBezTo>
                <a:cubicBezTo>
                  <a:pt x="1742" y="658"/>
                  <a:pt x="1742" y="658"/>
                  <a:pt x="1742" y="658"/>
                </a:cubicBezTo>
                <a:cubicBezTo>
                  <a:pt x="1741" y="659"/>
                  <a:pt x="1739" y="659"/>
                  <a:pt x="1738" y="659"/>
                </a:cubicBezTo>
                <a:cubicBezTo>
                  <a:pt x="1738" y="659"/>
                  <a:pt x="1738" y="659"/>
                  <a:pt x="1738" y="659"/>
                </a:cubicBezTo>
                <a:cubicBezTo>
                  <a:pt x="1732" y="659"/>
                  <a:pt x="1727" y="655"/>
                  <a:pt x="1725" y="649"/>
                </a:cubicBezTo>
                <a:close/>
                <a:moveTo>
                  <a:pt x="87" y="542"/>
                </a:moveTo>
                <a:cubicBezTo>
                  <a:pt x="80" y="539"/>
                  <a:pt x="77" y="530"/>
                  <a:pt x="80" y="523"/>
                </a:cubicBezTo>
                <a:cubicBezTo>
                  <a:pt x="80" y="523"/>
                  <a:pt x="80" y="523"/>
                  <a:pt x="80" y="523"/>
                </a:cubicBezTo>
                <a:cubicBezTo>
                  <a:pt x="83" y="516"/>
                  <a:pt x="92" y="513"/>
                  <a:pt x="99" y="516"/>
                </a:cubicBezTo>
                <a:cubicBezTo>
                  <a:pt x="99" y="516"/>
                  <a:pt x="99" y="516"/>
                  <a:pt x="99" y="516"/>
                </a:cubicBezTo>
                <a:cubicBezTo>
                  <a:pt x="106" y="520"/>
                  <a:pt x="109" y="528"/>
                  <a:pt x="106" y="535"/>
                </a:cubicBezTo>
                <a:cubicBezTo>
                  <a:pt x="106" y="535"/>
                  <a:pt x="106" y="535"/>
                  <a:pt x="106" y="535"/>
                </a:cubicBezTo>
                <a:cubicBezTo>
                  <a:pt x="103" y="540"/>
                  <a:pt x="98" y="543"/>
                  <a:pt x="93" y="543"/>
                </a:cubicBezTo>
                <a:cubicBezTo>
                  <a:pt x="93" y="543"/>
                  <a:pt x="93" y="543"/>
                  <a:pt x="93" y="543"/>
                </a:cubicBezTo>
                <a:cubicBezTo>
                  <a:pt x="91" y="543"/>
                  <a:pt x="89" y="543"/>
                  <a:pt x="87" y="542"/>
                </a:cubicBezTo>
                <a:close/>
                <a:moveTo>
                  <a:pt x="1681" y="533"/>
                </a:moveTo>
                <a:cubicBezTo>
                  <a:pt x="1678" y="526"/>
                  <a:pt x="1681" y="518"/>
                  <a:pt x="1688" y="514"/>
                </a:cubicBezTo>
                <a:cubicBezTo>
                  <a:pt x="1688" y="514"/>
                  <a:pt x="1688" y="514"/>
                  <a:pt x="1688" y="514"/>
                </a:cubicBezTo>
                <a:cubicBezTo>
                  <a:pt x="1695" y="511"/>
                  <a:pt x="1704" y="514"/>
                  <a:pt x="1707" y="521"/>
                </a:cubicBezTo>
                <a:cubicBezTo>
                  <a:pt x="1707" y="521"/>
                  <a:pt x="1707" y="521"/>
                  <a:pt x="1707" y="521"/>
                </a:cubicBezTo>
                <a:cubicBezTo>
                  <a:pt x="1710" y="528"/>
                  <a:pt x="1707" y="537"/>
                  <a:pt x="1700" y="540"/>
                </a:cubicBezTo>
                <a:cubicBezTo>
                  <a:pt x="1700" y="540"/>
                  <a:pt x="1700" y="540"/>
                  <a:pt x="1700" y="540"/>
                </a:cubicBezTo>
                <a:cubicBezTo>
                  <a:pt x="1698" y="541"/>
                  <a:pt x="1696" y="541"/>
                  <a:pt x="1694" y="541"/>
                </a:cubicBezTo>
                <a:cubicBezTo>
                  <a:pt x="1694" y="541"/>
                  <a:pt x="1694" y="541"/>
                  <a:pt x="1694" y="541"/>
                </a:cubicBezTo>
                <a:cubicBezTo>
                  <a:pt x="1689" y="541"/>
                  <a:pt x="1684" y="538"/>
                  <a:pt x="1681" y="533"/>
                </a:cubicBezTo>
                <a:close/>
                <a:moveTo>
                  <a:pt x="146" y="431"/>
                </a:moveTo>
                <a:cubicBezTo>
                  <a:pt x="139" y="426"/>
                  <a:pt x="137" y="418"/>
                  <a:pt x="141" y="411"/>
                </a:cubicBezTo>
                <a:cubicBezTo>
                  <a:pt x="141" y="411"/>
                  <a:pt x="141" y="411"/>
                  <a:pt x="141" y="411"/>
                </a:cubicBezTo>
                <a:cubicBezTo>
                  <a:pt x="146" y="405"/>
                  <a:pt x="154" y="403"/>
                  <a:pt x="161" y="407"/>
                </a:cubicBezTo>
                <a:cubicBezTo>
                  <a:pt x="161" y="407"/>
                  <a:pt x="161" y="407"/>
                  <a:pt x="161" y="407"/>
                </a:cubicBezTo>
                <a:cubicBezTo>
                  <a:pt x="167" y="411"/>
                  <a:pt x="169" y="420"/>
                  <a:pt x="165" y="426"/>
                </a:cubicBezTo>
                <a:cubicBezTo>
                  <a:pt x="165" y="426"/>
                  <a:pt x="165" y="426"/>
                  <a:pt x="165" y="426"/>
                </a:cubicBezTo>
                <a:cubicBezTo>
                  <a:pt x="162" y="431"/>
                  <a:pt x="158" y="433"/>
                  <a:pt x="153" y="433"/>
                </a:cubicBezTo>
                <a:cubicBezTo>
                  <a:pt x="153" y="433"/>
                  <a:pt x="153" y="433"/>
                  <a:pt x="153" y="433"/>
                </a:cubicBezTo>
                <a:cubicBezTo>
                  <a:pt x="151" y="433"/>
                  <a:pt x="148" y="432"/>
                  <a:pt x="146" y="431"/>
                </a:cubicBezTo>
                <a:close/>
                <a:moveTo>
                  <a:pt x="1622" y="425"/>
                </a:moveTo>
                <a:cubicBezTo>
                  <a:pt x="1618" y="418"/>
                  <a:pt x="1620" y="410"/>
                  <a:pt x="1626" y="405"/>
                </a:cubicBezTo>
                <a:cubicBezTo>
                  <a:pt x="1626" y="405"/>
                  <a:pt x="1626" y="405"/>
                  <a:pt x="1626" y="405"/>
                </a:cubicBezTo>
                <a:cubicBezTo>
                  <a:pt x="1633" y="401"/>
                  <a:pt x="1641" y="403"/>
                  <a:pt x="1645" y="410"/>
                </a:cubicBezTo>
                <a:cubicBezTo>
                  <a:pt x="1645" y="410"/>
                  <a:pt x="1645" y="410"/>
                  <a:pt x="1645" y="410"/>
                </a:cubicBezTo>
                <a:cubicBezTo>
                  <a:pt x="1650" y="416"/>
                  <a:pt x="1648" y="425"/>
                  <a:pt x="1641" y="429"/>
                </a:cubicBezTo>
                <a:cubicBezTo>
                  <a:pt x="1641" y="429"/>
                  <a:pt x="1641" y="429"/>
                  <a:pt x="1641" y="429"/>
                </a:cubicBezTo>
                <a:cubicBezTo>
                  <a:pt x="1639" y="430"/>
                  <a:pt x="1636" y="431"/>
                  <a:pt x="1634" y="431"/>
                </a:cubicBezTo>
                <a:cubicBezTo>
                  <a:pt x="1634" y="431"/>
                  <a:pt x="1634" y="431"/>
                  <a:pt x="1634" y="431"/>
                </a:cubicBezTo>
                <a:cubicBezTo>
                  <a:pt x="1629" y="431"/>
                  <a:pt x="1625" y="429"/>
                  <a:pt x="1622" y="425"/>
                </a:cubicBezTo>
                <a:close/>
                <a:moveTo>
                  <a:pt x="219" y="329"/>
                </a:moveTo>
                <a:cubicBezTo>
                  <a:pt x="213" y="324"/>
                  <a:pt x="213" y="315"/>
                  <a:pt x="218" y="309"/>
                </a:cubicBezTo>
                <a:cubicBezTo>
                  <a:pt x="218" y="309"/>
                  <a:pt x="218" y="309"/>
                  <a:pt x="218" y="309"/>
                </a:cubicBezTo>
                <a:cubicBezTo>
                  <a:pt x="218" y="309"/>
                  <a:pt x="218" y="309"/>
                  <a:pt x="218" y="309"/>
                </a:cubicBezTo>
                <a:cubicBezTo>
                  <a:pt x="218" y="309"/>
                  <a:pt x="218" y="309"/>
                  <a:pt x="218" y="309"/>
                </a:cubicBezTo>
                <a:cubicBezTo>
                  <a:pt x="223" y="303"/>
                  <a:pt x="232" y="303"/>
                  <a:pt x="238" y="308"/>
                </a:cubicBezTo>
                <a:cubicBezTo>
                  <a:pt x="238" y="308"/>
                  <a:pt x="238" y="308"/>
                  <a:pt x="238" y="308"/>
                </a:cubicBezTo>
                <a:cubicBezTo>
                  <a:pt x="243" y="313"/>
                  <a:pt x="244" y="322"/>
                  <a:pt x="239" y="327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36" y="331"/>
                  <a:pt x="232" y="332"/>
                  <a:pt x="228" y="332"/>
                </a:cubicBezTo>
                <a:cubicBezTo>
                  <a:pt x="228" y="332"/>
                  <a:pt x="228" y="332"/>
                  <a:pt x="228" y="332"/>
                </a:cubicBezTo>
                <a:cubicBezTo>
                  <a:pt x="225" y="332"/>
                  <a:pt x="222" y="331"/>
                  <a:pt x="219" y="329"/>
                </a:cubicBezTo>
                <a:close/>
                <a:moveTo>
                  <a:pt x="1548" y="326"/>
                </a:moveTo>
                <a:cubicBezTo>
                  <a:pt x="1548" y="326"/>
                  <a:pt x="1548" y="326"/>
                  <a:pt x="1548" y="326"/>
                </a:cubicBezTo>
                <a:cubicBezTo>
                  <a:pt x="1543" y="320"/>
                  <a:pt x="1543" y="311"/>
                  <a:pt x="1549" y="306"/>
                </a:cubicBezTo>
                <a:cubicBezTo>
                  <a:pt x="1549" y="306"/>
                  <a:pt x="1549" y="306"/>
                  <a:pt x="1549" y="306"/>
                </a:cubicBezTo>
                <a:cubicBezTo>
                  <a:pt x="1555" y="301"/>
                  <a:pt x="1564" y="302"/>
                  <a:pt x="1569" y="308"/>
                </a:cubicBezTo>
                <a:cubicBezTo>
                  <a:pt x="1569" y="308"/>
                  <a:pt x="1569" y="308"/>
                  <a:pt x="1569" y="308"/>
                </a:cubicBezTo>
                <a:cubicBezTo>
                  <a:pt x="1574" y="313"/>
                  <a:pt x="1573" y="322"/>
                  <a:pt x="1567" y="327"/>
                </a:cubicBezTo>
                <a:cubicBezTo>
                  <a:pt x="1567" y="327"/>
                  <a:pt x="1567" y="327"/>
                  <a:pt x="1567" y="327"/>
                </a:cubicBezTo>
                <a:cubicBezTo>
                  <a:pt x="1565" y="330"/>
                  <a:pt x="1562" y="331"/>
                  <a:pt x="1558" y="331"/>
                </a:cubicBezTo>
                <a:cubicBezTo>
                  <a:pt x="1558" y="331"/>
                  <a:pt x="1558" y="331"/>
                  <a:pt x="1558" y="331"/>
                </a:cubicBezTo>
                <a:cubicBezTo>
                  <a:pt x="1554" y="331"/>
                  <a:pt x="1551" y="329"/>
                  <a:pt x="1548" y="326"/>
                </a:cubicBezTo>
                <a:close/>
                <a:moveTo>
                  <a:pt x="307" y="239"/>
                </a:moveTo>
                <a:cubicBezTo>
                  <a:pt x="301" y="233"/>
                  <a:pt x="302" y="224"/>
                  <a:pt x="308" y="219"/>
                </a:cubicBezTo>
                <a:cubicBezTo>
                  <a:pt x="308" y="219"/>
                  <a:pt x="308" y="219"/>
                  <a:pt x="308" y="219"/>
                </a:cubicBezTo>
                <a:cubicBezTo>
                  <a:pt x="314" y="214"/>
                  <a:pt x="323" y="214"/>
                  <a:pt x="328" y="220"/>
                </a:cubicBezTo>
                <a:cubicBezTo>
                  <a:pt x="328" y="220"/>
                  <a:pt x="328" y="220"/>
                  <a:pt x="328" y="220"/>
                </a:cubicBezTo>
                <a:cubicBezTo>
                  <a:pt x="333" y="226"/>
                  <a:pt x="332" y="235"/>
                  <a:pt x="326" y="240"/>
                </a:cubicBezTo>
                <a:cubicBezTo>
                  <a:pt x="326" y="240"/>
                  <a:pt x="326" y="240"/>
                  <a:pt x="326" y="240"/>
                </a:cubicBezTo>
                <a:cubicBezTo>
                  <a:pt x="324" y="242"/>
                  <a:pt x="320" y="243"/>
                  <a:pt x="317" y="243"/>
                </a:cubicBezTo>
                <a:cubicBezTo>
                  <a:pt x="317" y="243"/>
                  <a:pt x="317" y="243"/>
                  <a:pt x="317" y="243"/>
                </a:cubicBezTo>
                <a:cubicBezTo>
                  <a:pt x="313" y="243"/>
                  <a:pt x="309" y="242"/>
                  <a:pt x="307" y="239"/>
                </a:cubicBezTo>
                <a:close/>
                <a:moveTo>
                  <a:pt x="1460" y="239"/>
                </a:moveTo>
                <a:cubicBezTo>
                  <a:pt x="1460" y="239"/>
                  <a:pt x="1460" y="239"/>
                  <a:pt x="1460" y="239"/>
                </a:cubicBezTo>
                <a:cubicBezTo>
                  <a:pt x="1454" y="234"/>
                  <a:pt x="1454" y="225"/>
                  <a:pt x="1459" y="219"/>
                </a:cubicBezTo>
                <a:cubicBezTo>
                  <a:pt x="1459" y="219"/>
                  <a:pt x="1459" y="219"/>
                  <a:pt x="1459" y="219"/>
                </a:cubicBezTo>
                <a:cubicBezTo>
                  <a:pt x="1464" y="213"/>
                  <a:pt x="1473" y="213"/>
                  <a:pt x="1479" y="218"/>
                </a:cubicBezTo>
                <a:cubicBezTo>
                  <a:pt x="1479" y="218"/>
                  <a:pt x="1479" y="218"/>
                  <a:pt x="1479" y="218"/>
                </a:cubicBezTo>
                <a:cubicBezTo>
                  <a:pt x="1479" y="218"/>
                  <a:pt x="1479" y="218"/>
                  <a:pt x="1479" y="218"/>
                </a:cubicBezTo>
                <a:cubicBezTo>
                  <a:pt x="1479" y="218"/>
                  <a:pt x="1479" y="218"/>
                  <a:pt x="1479" y="218"/>
                </a:cubicBezTo>
                <a:cubicBezTo>
                  <a:pt x="1484" y="223"/>
                  <a:pt x="1485" y="232"/>
                  <a:pt x="1480" y="237"/>
                </a:cubicBezTo>
                <a:cubicBezTo>
                  <a:pt x="1480" y="237"/>
                  <a:pt x="1480" y="237"/>
                  <a:pt x="1480" y="237"/>
                </a:cubicBezTo>
                <a:cubicBezTo>
                  <a:pt x="1477" y="241"/>
                  <a:pt x="1473" y="242"/>
                  <a:pt x="1469" y="242"/>
                </a:cubicBezTo>
                <a:cubicBezTo>
                  <a:pt x="1469" y="242"/>
                  <a:pt x="1469" y="242"/>
                  <a:pt x="1469" y="242"/>
                </a:cubicBezTo>
                <a:cubicBezTo>
                  <a:pt x="1466" y="242"/>
                  <a:pt x="1463" y="241"/>
                  <a:pt x="1460" y="239"/>
                </a:cubicBezTo>
                <a:close/>
                <a:moveTo>
                  <a:pt x="406" y="162"/>
                </a:moveTo>
                <a:cubicBezTo>
                  <a:pt x="402" y="155"/>
                  <a:pt x="403" y="146"/>
                  <a:pt x="410" y="142"/>
                </a:cubicBezTo>
                <a:cubicBezTo>
                  <a:pt x="410" y="142"/>
                  <a:pt x="410" y="142"/>
                  <a:pt x="410" y="142"/>
                </a:cubicBezTo>
                <a:cubicBezTo>
                  <a:pt x="410" y="142"/>
                  <a:pt x="410" y="142"/>
                  <a:pt x="410" y="142"/>
                </a:cubicBezTo>
                <a:cubicBezTo>
                  <a:pt x="410" y="142"/>
                  <a:pt x="410" y="142"/>
                  <a:pt x="410" y="142"/>
                </a:cubicBezTo>
                <a:cubicBezTo>
                  <a:pt x="416" y="138"/>
                  <a:pt x="425" y="140"/>
                  <a:pt x="429" y="146"/>
                </a:cubicBezTo>
                <a:cubicBezTo>
                  <a:pt x="429" y="146"/>
                  <a:pt x="429" y="146"/>
                  <a:pt x="429" y="146"/>
                </a:cubicBezTo>
                <a:cubicBezTo>
                  <a:pt x="433" y="153"/>
                  <a:pt x="432" y="162"/>
                  <a:pt x="425" y="166"/>
                </a:cubicBezTo>
                <a:cubicBezTo>
                  <a:pt x="425" y="166"/>
                  <a:pt x="425" y="166"/>
                  <a:pt x="425" y="166"/>
                </a:cubicBezTo>
                <a:cubicBezTo>
                  <a:pt x="423" y="167"/>
                  <a:pt x="420" y="168"/>
                  <a:pt x="417" y="168"/>
                </a:cubicBezTo>
                <a:cubicBezTo>
                  <a:pt x="417" y="168"/>
                  <a:pt x="417" y="168"/>
                  <a:pt x="417" y="168"/>
                </a:cubicBezTo>
                <a:cubicBezTo>
                  <a:pt x="413" y="168"/>
                  <a:pt x="408" y="166"/>
                  <a:pt x="406" y="162"/>
                </a:cubicBezTo>
                <a:close/>
                <a:moveTo>
                  <a:pt x="1361" y="165"/>
                </a:moveTo>
                <a:cubicBezTo>
                  <a:pt x="1355" y="161"/>
                  <a:pt x="1353" y="152"/>
                  <a:pt x="1357" y="145"/>
                </a:cubicBezTo>
                <a:cubicBezTo>
                  <a:pt x="1357" y="145"/>
                  <a:pt x="1357" y="145"/>
                  <a:pt x="1357" y="145"/>
                </a:cubicBezTo>
                <a:cubicBezTo>
                  <a:pt x="1361" y="139"/>
                  <a:pt x="1370" y="137"/>
                  <a:pt x="1376" y="141"/>
                </a:cubicBezTo>
                <a:cubicBezTo>
                  <a:pt x="1376" y="141"/>
                  <a:pt x="1376" y="141"/>
                  <a:pt x="1376" y="141"/>
                </a:cubicBezTo>
                <a:cubicBezTo>
                  <a:pt x="1376" y="141"/>
                  <a:pt x="1376" y="141"/>
                  <a:pt x="1376" y="141"/>
                </a:cubicBezTo>
                <a:cubicBezTo>
                  <a:pt x="1376" y="141"/>
                  <a:pt x="1376" y="141"/>
                  <a:pt x="1376" y="141"/>
                </a:cubicBezTo>
                <a:cubicBezTo>
                  <a:pt x="1383" y="145"/>
                  <a:pt x="1385" y="154"/>
                  <a:pt x="1381" y="161"/>
                </a:cubicBezTo>
                <a:cubicBezTo>
                  <a:pt x="1381" y="161"/>
                  <a:pt x="1381" y="161"/>
                  <a:pt x="1381" y="161"/>
                </a:cubicBezTo>
                <a:cubicBezTo>
                  <a:pt x="1378" y="165"/>
                  <a:pt x="1373" y="167"/>
                  <a:pt x="1369" y="167"/>
                </a:cubicBezTo>
                <a:cubicBezTo>
                  <a:pt x="1369" y="167"/>
                  <a:pt x="1369" y="167"/>
                  <a:pt x="1369" y="167"/>
                </a:cubicBezTo>
                <a:cubicBezTo>
                  <a:pt x="1366" y="167"/>
                  <a:pt x="1364" y="166"/>
                  <a:pt x="1361" y="165"/>
                </a:cubicBezTo>
                <a:close/>
                <a:moveTo>
                  <a:pt x="515" y="100"/>
                </a:moveTo>
                <a:cubicBezTo>
                  <a:pt x="512" y="93"/>
                  <a:pt x="515" y="84"/>
                  <a:pt x="522" y="81"/>
                </a:cubicBezTo>
                <a:cubicBezTo>
                  <a:pt x="522" y="81"/>
                  <a:pt x="522" y="81"/>
                  <a:pt x="522" y="81"/>
                </a:cubicBezTo>
                <a:cubicBezTo>
                  <a:pt x="529" y="78"/>
                  <a:pt x="537" y="81"/>
                  <a:pt x="540" y="88"/>
                </a:cubicBezTo>
                <a:cubicBezTo>
                  <a:pt x="540" y="88"/>
                  <a:pt x="540" y="88"/>
                  <a:pt x="540" y="88"/>
                </a:cubicBezTo>
                <a:cubicBezTo>
                  <a:pt x="543" y="95"/>
                  <a:pt x="540" y="103"/>
                  <a:pt x="533" y="106"/>
                </a:cubicBezTo>
                <a:cubicBezTo>
                  <a:pt x="533" y="106"/>
                  <a:pt x="533" y="106"/>
                  <a:pt x="533" y="106"/>
                </a:cubicBezTo>
                <a:cubicBezTo>
                  <a:pt x="531" y="107"/>
                  <a:pt x="529" y="108"/>
                  <a:pt x="527" y="108"/>
                </a:cubicBezTo>
                <a:cubicBezTo>
                  <a:pt x="527" y="108"/>
                  <a:pt x="527" y="108"/>
                  <a:pt x="527" y="108"/>
                </a:cubicBezTo>
                <a:cubicBezTo>
                  <a:pt x="522" y="108"/>
                  <a:pt x="517" y="105"/>
                  <a:pt x="515" y="100"/>
                </a:cubicBezTo>
                <a:close/>
                <a:moveTo>
                  <a:pt x="1253" y="106"/>
                </a:moveTo>
                <a:cubicBezTo>
                  <a:pt x="1253" y="106"/>
                  <a:pt x="1253" y="106"/>
                  <a:pt x="1253" y="106"/>
                </a:cubicBezTo>
                <a:cubicBezTo>
                  <a:pt x="1246" y="102"/>
                  <a:pt x="1243" y="94"/>
                  <a:pt x="1246" y="87"/>
                </a:cubicBezTo>
                <a:cubicBezTo>
                  <a:pt x="1246" y="87"/>
                  <a:pt x="1246" y="87"/>
                  <a:pt x="1246" y="87"/>
                </a:cubicBezTo>
                <a:cubicBezTo>
                  <a:pt x="1249" y="80"/>
                  <a:pt x="1257" y="77"/>
                  <a:pt x="1264" y="80"/>
                </a:cubicBezTo>
                <a:cubicBezTo>
                  <a:pt x="1264" y="80"/>
                  <a:pt x="1264" y="80"/>
                  <a:pt x="1264" y="80"/>
                </a:cubicBezTo>
                <a:cubicBezTo>
                  <a:pt x="1264" y="80"/>
                  <a:pt x="1264" y="80"/>
                  <a:pt x="1264" y="80"/>
                </a:cubicBezTo>
                <a:cubicBezTo>
                  <a:pt x="1264" y="80"/>
                  <a:pt x="1264" y="80"/>
                  <a:pt x="1264" y="80"/>
                </a:cubicBezTo>
                <a:cubicBezTo>
                  <a:pt x="1271" y="83"/>
                  <a:pt x="1275" y="92"/>
                  <a:pt x="1271" y="99"/>
                </a:cubicBezTo>
                <a:cubicBezTo>
                  <a:pt x="1271" y="99"/>
                  <a:pt x="1271" y="99"/>
                  <a:pt x="1271" y="99"/>
                </a:cubicBezTo>
                <a:cubicBezTo>
                  <a:pt x="1269" y="104"/>
                  <a:pt x="1264" y="107"/>
                  <a:pt x="1259" y="107"/>
                </a:cubicBezTo>
                <a:cubicBezTo>
                  <a:pt x="1259" y="107"/>
                  <a:pt x="1259" y="107"/>
                  <a:pt x="1259" y="107"/>
                </a:cubicBezTo>
                <a:cubicBezTo>
                  <a:pt x="1257" y="107"/>
                  <a:pt x="1255" y="106"/>
                  <a:pt x="1253" y="106"/>
                </a:cubicBezTo>
                <a:close/>
                <a:moveTo>
                  <a:pt x="632" y="54"/>
                </a:moveTo>
                <a:cubicBezTo>
                  <a:pt x="629" y="46"/>
                  <a:pt x="634" y="38"/>
                  <a:pt x="641" y="36"/>
                </a:cubicBezTo>
                <a:cubicBezTo>
                  <a:pt x="641" y="36"/>
                  <a:pt x="641" y="36"/>
                  <a:pt x="641" y="36"/>
                </a:cubicBezTo>
                <a:cubicBezTo>
                  <a:pt x="649" y="34"/>
                  <a:pt x="656" y="38"/>
                  <a:pt x="658" y="46"/>
                </a:cubicBezTo>
                <a:cubicBezTo>
                  <a:pt x="658" y="46"/>
                  <a:pt x="658" y="46"/>
                  <a:pt x="658" y="46"/>
                </a:cubicBezTo>
                <a:cubicBezTo>
                  <a:pt x="661" y="53"/>
                  <a:pt x="656" y="61"/>
                  <a:pt x="649" y="63"/>
                </a:cubicBezTo>
                <a:cubicBezTo>
                  <a:pt x="649" y="63"/>
                  <a:pt x="649" y="63"/>
                  <a:pt x="649" y="63"/>
                </a:cubicBezTo>
                <a:cubicBezTo>
                  <a:pt x="648" y="64"/>
                  <a:pt x="646" y="64"/>
                  <a:pt x="645" y="64"/>
                </a:cubicBezTo>
                <a:cubicBezTo>
                  <a:pt x="645" y="64"/>
                  <a:pt x="645" y="64"/>
                  <a:pt x="645" y="64"/>
                </a:cubicBezTo>
                <a:cubicBezTo>
                  <a:pt x="639" y="64"/>
                  <a:pt x="633" y="60"/>
                  <a:pt x="632" y="54"/>
                </a:cubicBezTo>
                <a:close/>
                <a:moveTo>
                  <a:pt x="1137" y="63"/>
                </a:moveTo>
                <a:cubicBezTo>
                  <a:pt x="1130" y="60"/>
                  <a:pt x="1125" y="53"/>
                  <a:pt x="1127" y="45"/>
                </a:cubicBezTo>
                <a:cubicBezTo>
                  <a:pt x="1127" y="45"/>
                  <a:pt x="1127" y="45"/>
                  <a:pt x="1127" y="45"/>
                </a:cubicBezTo>
                <a:cubicBezTo>
                  <a:pt x="1130" y="38"/>
                  <a:pt x="1137" y="33"/>
                  <a:pt x="1145" y="36"/>
                </a:cubicBezTo>
                <a:cubicBezTo>
                  <a:pt x="1145" y="36"/>
                  <a:pt x="1145" y="36"/>
                  <a:pt x="1145" y="36"/>
                </a:cubicBezTo>
                <a:cubicBezTo>
                  <a:pt x="1152" y="38"/>
                  <a:pt x="1156" y="46"/>
                  <a:pt x="1154" y="53"/>
                </a:cubicBezTo>
                <a:cubicBezTo>
                  <a:pt x="1154" y="53"/>
                  <a:pt x="1154" y="53"/>
                  <a:pt x="1154" y="53"/>
                </a:cubicBezTo>
                <a:cubicBezTo>
                  <a:pt x="1153" y="59"/>
                  <a:pt x="1147" y="63"/>
                  <a:pt x="1141" y="63"/>
                </a:cubicBezTo>
                <a:cubicBezTo>
                  <a:pt x="1141" y="63"/>
                  <a:pt x="1141" y="63"/>
                  <a:pt x="1141" y="63"/>
                </a:cubicBezTo>
                <a:cubicBezTo>
                  <a:pt x="1140" y="63"/>
                  <a:pt x="1138" y="63"/>
                  <a:pt x="1137" y="63"/>
                </a:cubicBezTo>
                <a:close/>
                <a:moveTo>
                  <a:pt x="754" y="25"/>
                </a:moveTo>
                <a:cubicBezTo>
                  <a:pt x="753" y="17"/>
                  <a:pt x="758" y="10"/>
                  <a:pt x="766" y="9"/>
                </a:cubicBezTo>
                <a:cubicBezTo>
                  <a:pt x="766" y="9"/>
                  <a:pt x="766" y="9"/>
                  <a:pt x="766" y="9"/>
                </a:cubicBezTo>
                <a:cubicBezTo>
                  <a:pt x="773" y="8"/>
                  <a:pt x="780" y="13"/>
                  <a:pt x="782" y="21"/>
                </a:cubicBezTo>
                <a:cubicBezTo>
                  <a:pt x="782" y="21"/>
                  <a:pt x="782" y="21"/>
                  <a:pt x="782" y="21"/>
                </a:cubicBezTo>
                <a:cubicBezTo>
                  <a:pt x="783" y="29"/>
                  <a:pt x="777" y="36"/>
                  <a:pt x="770" y="37"/>
                </a:cubicBezTo>
                <a:cubicBezTo>
                  <a:pt x="770" y="37"/>
                  <a:pt x="770" y="37"/>
                  <a:pt x="770" y="37"/>
                </a:cubicBezTo>
                <a:cubicBezTo>
                  <a:pt x="769" y="37"/>
                  <a:pt x="768" y="37"/>
                  <a:pt x="768" y="37"/>
                </a:cubicBezTo>
                <a:cubicBezTo>
                  <a:pt x="768" y="37"/>
                  <a:pt x="768" y="37"/>
                  <a:pt x="768" y="37"/>
                </a:cubicBezTo>
                <a:cubicBezTo>
                  <a:pt x="761" y="37"/>
                  <a:pt x="755" y="32"/>
                  <a:pt x="754" y="25"/>
                </a:cubicBezTo>
                <a:close/>
                <a:moveTo>
                  <a:pt x="1016" y="37"/>
                </a:moveTo>
                <a:cubicBezTo>
                  <a:pt x="1016" y="37"/>
                  <a:pt x="1016" y="37"/>
                  <a:pt x="1016" y="37"/>
                </a:cubicBezTo>
                <a:cubicBezTo>
                  <a:pt x="1009" y="35"/>
                  <a:pt x="1003" y="28"/>
                  <a:pt x="1004" y="21"/>
                </a:cubicBezTo>
                <a:cubicBezTo>
                  <a:pt x="1004" y="21"/>
                  <a:pt x="1004" y="21"/>
                  <a:pt x="1004" y="21"/>
                </a:cubicBezTo>
                <a:cubicBezTo>
                  <a:pt x="1005" y="13"/>
                  <a:pt x="1012" y="8"/>
                  <a:pt x="1020" y="9"/>
                </a:cubicBezTo>
                <a:cubicBezTo>
                  <a:pt x="1020" y="9"/>
                  <a:pt x="1020" y="9"/>
                  <a:pt x="1020" y="9"/>
                </a:cubicBezTo>
                <a:cubicBezTo>
                  <a:pt x="1028" y="10"/>
                  <a:pt x="1033" y="17"/>
                  <a:pt x="1032" y="25"/>
                </a:cubicBezTo>
                <a:cubicBezTo>
                  <a:pt x="1032" y="25"/>
                  <a:pt x="1032" y="25"/>
                  <a:pt x="1032" y="25"/>
                </a:cubicBezTo>
                <a:cubicBezTo>
                  <a:pt x="1031" y="32"/>
                  <a:pt x="1025" y="37"/>
                  <a:pt x="1018" y="37"/>
                </a:cubicBezTo>
                <a:cubicBezTo>
                  <a:pt x="1018" y="37"/>
                  <a:pt x="1018" y="37"/>
                  <a:pt x="1018" y="37"/>
                </a:cubicBezTo>
                <a:cubicBezTo>
                  <a:pt x="1018" y="37"/>
                  <a:pt x="1017" y="37"/>
                  <a:pt x="1016" y="37"/>
                </a:cubicBezTo>
                <a:close/>
                <a:moveTo>
                  <a:pt x="893" y="28"/>
                </a:moveTo>
                <a:cubicBezTo>
                  <a:pt x="885" y="28"/>
                  <a:pt x="879" y="22"/>
                  <a:pt x="879" y="14"/>
                </a:cubicBezTo>
                <a:cubicBezTo>
                  <a:pt x="879" y="14"/>
                  <a:pt x="879" y="14"/>
                  <a:pt x="879" y="14"/>
                </a:cubicBezTo>
                <a:cubicBezTo>
                  <a:pt x="879" y="6"/>
                  <a:pt x="885" y="0"/>
                  <a:pt x="893" y="0"/>
                </a:cubicBezTo>
                <a:cubicBezTo>
                  <a:pt x="893" y="0"/>
                  <a:pt x="893" y="0"/>
                  <a:pt x="893" y="0"/>
                </a:cubicBezTo>
                <a:cubicBezTo>
                  <a:pt x="901" y="0"/>
                  <a:pt x="907" y="6"/>
                  <a:pt x="907" y="14"/>
                </a:cubicBezTo>
                <a:cubicBezTo>
                  <a:pt x="907" y="14"/>
                  <a:pt x="907" y="14"/>
                  <a:pt x="907" y="14"/>
                </a:cubicBezTo>
                <a:cubicBezTo>
                  <a:pt x="907" y="22"/>
                  <a:pt x="901" y="28"/>
                  <a:pt x="893" y="28"/>
                </a:cubicBezTo>
                <a:close/>
                <a:moveTo>
                  <a:pt x="893" y="0"/>
                </a:moveTo>
                <a:cubicBezTo>
                  <a:pt x="893" y="0"/>
                  <a:pt x="893" y="0"/>
                  <a:pt x="893" y="0"/>
                </a:cubicBezTo>
                <a:cubicBezTo>
                  <a:pt x="893" y="0"/>
                  <a:pt x="893" y="0"/>
                  <a:pt x="893" y="0"/>
                </a:cubicBezTo>
                <a:cubicBezTo>
                  <a:pt x="893" y="0"/>
                  <a:pt x="893" y="0"/>
                  <a:pt x="893" y="0"/>
                </a:cubicBezTo>
                <a:cubicBezTo>
                  <a:pt x="893" y="0"/>
                  <a:pt x="893" y="0"/>
                  <a:pt x="89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16" hidden="1">
            <a:extLst>
              <a:ext uri="{FF2B5EF4-FFF2-40B4-BE49-F238E27FC236}">
                <a16:creationId xmlns:a16="http://schemas.microsoft.com/office/drawing/2014/main" id="{7BED00BC-ECD7-4F46-A4CB-AFFA62714E4F}"/>
              </a:ext>
            </a:extLst>
          </p:cNvPr>
          <p:cNvSpPr>
            <a:spLocks noEditPoints="1"/>
          </p:cNvSpPr>
          <p:nvPr/>
        </p:nvSpPr>
        <p:spPr bwMode="auto">
          <a:xfrm>
            <a:off x="3772045" y="1107898"/>
            <a:ext cx="4647912" cy="4642206"/>
          </a:xfrm>
          <a:custGeom>
            <a:avLst/>
            <a:gdLst>
              <a:gd name="T0" fmla="*/ 988 w 1948"/>
              <a:gd name="T1" fmla="*/ 1934 h 1948"/>
              <a:gd name="T2" fmla="*/ 835 w 1948"/>
              <a:gd name="T3" fmla="*/ 1924 h 1948"/>
              <a:gd name="T4" fmla="*/ 1098 w 1948"/>
              <a:gd name="T5" fmla="*/ 1912 h 1948"/>
              <a:gd name="T6" fmla="*/ 1100 w 1948"/>
              <a:gd name="T7" fmla="*/ 1940 h 1948"/>
              <a:gd name="T8" fmla="*/ 726 w 1948"/>
              <a:gd name="T9" fmla="*/ 1916 h 1948"/>
              <a:gd name="T10" fmla="*/ 1226 w 1948"/>
              <a:gd name="T11" fmla="*/ 1915 h 1948"/>
              <a:gd name="T12" fmla="*/ 620 w 1948"/>
              <a:gd name="T13" fmla="*/ 1867 h 1948"/>
              <a:gd name="T14" fmla="*/ 1355 w 1948"/>
              <a:gd name="T15" fmla="*/ 1856 h 1948"/>
              <a:gd name="T16" fmla="*/ 482 w 1948"/>
              <a:gd name="T17" fmla="*/ 1799 h 1948"/>
              <a:gd name="T18" fmla="*/ 1442 w 1948"/>
              <a:gd name="T19" fmla="*/ 1812 h 1948"/>
              <a:gd name="T20" fmla="*/ 1442 w 1948"/>
              <a:gd name="T21" fmla="*/ 1812 h 1948"/>
              <a:gd name="T22" fmla="*/ 401 w 1948"/>
              <a:gd name="T23" fmla="*/ 1744 h 1948"/>
              <a:gd name="T24" fmla="*/ 1567 w 1948"/>
              <a:gd name="T25" fmla="*/ 1747 h 1948"/>
              <a:gd name="T26" fmla="*/ 286 w 1948"/>
              <a:gd name="T27" fmla="*/ 1643 h 1948"/>
              <a:gd name="T28" fmla="*/ 1643 w 1948"/>
              <a:gd name="T29" fmla="*/ 1643 h 1948"/>
              <a:gd name="T30" fmla="*/ 202 w 1948"/>
              <a:gd name="T31" fmla="*/ 1567 h 1948"/>
              <a:gd name="T32" fmla="*/ 202 w 1948"/>
              <a:gd name="T33" fmla="*/ 1567 h 1948"/>
              <a:gd name="T34" fmla="*/ 1736 w 1948"/>
              <a:gd name="T35" fmla="*/ 1572 h 1948"/>
              <a:gd name="T36" fmla="*/ 150 w 1948"/>
              <a:gd name="T37" fmla="*/ 1467 h 1948"/>
              <a:gd name="T38" fmla="*/ 1813 w 1948"/>
              <a:gd name="T39" fmla="*/ 1442 h 1948"/>
              <a:gd name="T40" fmla="*/ 100 w 1948"/>
              <a:gd name="T41" fmla="*/ 1337 h 1948"/>
              <a:gd name="T42" fmla="*/ 1848 w 1948"/>
              <a:gd name="T43" fmla="*/ 1336 h 1948"/>
              <a:gd name="T44" fmla="*/ 33 w 1948"/>
              <a:gd name="T45" fmla="*/ 1227 h 1948"/>
              <a:gd name="T46" fmla="*/ 47 w 1948"/>
              <a:gd name="T47" fmla="*/ 1237 h 1948"/>
              <a:gd name="T48" fmla="*/ 1902 w 1948"/>
              <a:gd name="T49" fmla="*/ 1236 h 1948"/>
              <a:gd name="T50" fmla="*/ 36 w 1948"/>
              <a:gd name="T51" fmla="*/ 1098 h 1948"/>
              <a:gd name="T52" fmla="*/ 1928 w 1948"/>
              <a:gd name="T53" fmla="*/ 1085 h 1948"/>
              <a:gd name="T54" fmla="*/ 14 w 1948"/>
              <a:gd name="T55" fmla="*/ 961 h 1948"/>
              <a:gd name="T56" fmla="*/ 1920 w 1948"/>
              <a:gd name="T57" fmla="*/ 972 h 1948"/>
              <a:gd name="T58" fmla="*/ 1948 w 1948"/>
              <a:gd name="T59" fmla="*/ 974 h 1948"/>
              <a:gd name="T60" fmla="*/ 8 w 1948"/>
              <a:gd name="T61" fmla="*/ 848 h 1948"/>
              <a:gd name="T62" fmla="*/ 1912 w 1948"/>
              <a:gd name="T63" fmla="*/ 849 h 1948"/>
              <a:gd name="T64" fmla="*/ 1912 w 1948"/>
              <a:gd name="T65" fmla="*/ 849 h 1948"/>
              <a:gd name="T66" fmla="*/ 46 w 1948"/>
              <a:gd name="T67" fmla="*/ 740 h 1948"/>
              <a:gd name="T68" fmla="*/ 1901 w 1948"/>
              <a:gd name="T69" fmla="*/ 738 h 1948"/>
              <a:gd name="T70" fmla="*/ 99 w 1948"/>
              <a:gd name="T71" fmla="*/ 613 h 1948"/>
              <a:gd name="T72" fmla="*/ 1874 w 1948"/>
              <a:gd name="T73" fmla="*/ 600 h 1948"/>
              <a:gd name="T74" fmla="*/ 130 w 1948"/>
              <a:gd name="T75" fmla="*/ 488 h 1948"/>
              <a:gd name="T76" fmla="*/ 1793 w 1948"/>
              <a:gd name="T77" fmla="*/ 500 h 1948"/>
              <a:gd name="T78" fmla="*/ 1805 w 1948"/>
              <a:gd name="T79" fmla="*/ 507 h 1948"/>
              <a:gd name="T80" fmla="*/ 212 w 1948"/>
              <a:gd name="T81" fmla="*/ 404 h 1948"/>
              <a:gd name="T82" fmla="*/ 1746 w 1948"/>
              <a:gd name="T83" fmla="*/ 380 h 1948"/>
              <a:gd name="T84" fmla="*/ 285 w 1948"/>
              <a:gd name="T85" fmla="*/ 286 h 1948"/>
              <a:gd name="T86" fmla="*/ 1642 w 1948"/>
              <a:gd name="T87" fmla="*/ 284 h 1948"/>
              <a:gd name="T88" fmla="*/ 378 w 1948"/>
              <a:gd name="T89" fmla="*/ 221 h 1948"/>
              <a:gd name="T90" fmla="*/ 378 w 1948"/>
              <a:gd name="T91" fmla="*/ 221 h 1948"/>
              <a:gd name="T92" fmla="*/ 1557 w 1948"/>
              <a:gd name="T93" fmla="*/ 226 h 1948"/>
              <a:gd name="T94" fmla="*/ 493 w 1948"/>
              <a:gd name="T95" fmla="*/ 157 h 1948"/>
              <a:gd name="T96" fmla="*/ 1465 w 1948"/>
              <a:gd name="T97" fmla="*/ 149 h 1948"/>
              <a:gd name="T98" fmla="*/ 611 w 1948"/>
              <a:gd name="T99" fmla="*/ 100 h 1948"/>
              <a:gd name="T100" fmla="*/ 1346 w 1948"/>
              <a:gd name="T101" fmla="*/ 73 h 1948"/>
              <a:gd name="T102" fmla="*/ 721 w 1948"/>
              <a:gd name="T103" fmla="*/ 33 h 1948"/>
              <a:gd name="T104" fmla="*/ 1218 w 1948"/>
              <a:gd name="T105" fmla="*/ 60 h 1948"/>
              <a:gd name="T106" fmla="*/ 1221 w 1948"/>
              <a:gd name="T107" fmla="*/ 60 h 1948"/>
              <a:gd name="T108" fmla="*/ 849 w 1948"/>
              <a:gd name="T109" fmla="*/ 36 h 1948"/>
              <a:gd name="T110" fmla="*/ 1100 w 1948"/>
              <a:gd name="T111" fmla="*/ 8 h 1948"/>
              <a:gd name="T112" fmla="*/ 973 w 1948"/>
              <a:gd name="T113" fmla="*/ 0 h 1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948" h="1948">
                <a:moveTo>
                  <a:pt x="974" y="1948"/>
                </a:moveTo>
                <a:cubicBezTo>
                  <a:pt x="974" y="1948"/>
                  <a:pt x="974" y="1948"/>
                  <a:pt x="974" y="1948"/>
                </a:cubicBezTo>
                <a:cubicBezTo>
                  <a:pt x="974" y="1948"/>
                  <a:pt x="974" y="1948"/>
                  <a:pt x="974" y="1948"/>
                </a:cubicBezTo>
                <a:cubicBezTo>
                  <a:pt x="974" y="1948"/>
                  <a:pt x="974" y="1948"/>
                  <a:pt x="974" y="1948"/>
                </a:cubicBezTo>
                <a:cubicBezTo>
                  <a:pt x="974" y="1948"/>
                  <a:pt x="974" y="1948"/>
                  <a:pt x="974" y="1948"/>
                </a:cubicBezTo>
                <a:close/>
                <a:moveTo>
                  <a:pt x="960" y="1934"/>
                </a:moveTo>
                <a:cubicBezTo>
                  <a:pt x="960" y="1926"/>
                  <a:pt x="967" y="1920"/>
                  <a:pt x="974" y="1920"/>
                </a:cubicBezTo>
                <a:cubicBezTo>
                  <a:pt x="974" y="1920"/>
                  <a:pt x="974" y="1920"/>
                  <a:pt x="974" y="1920"/>
                </a:cubicBezTo>
                <a:cubicBezTo>
                  <a:pt x="982" y="1920"/>
                  <a:pt x="988" y="1926"/>
                  <a:pt x="988" y="1934"/>
                </a:cubicBezTo>
                <a:cubicBezTo>
                  <a:pt x="988" y="1934"/>
                  <a:pt x="988" y="1934"/>
                  <a:pt x="988" y="1934"/>
                </a:cubicBezTo>
                <a:cubicBezTo>
                  <a:pt x="988" y="1942"/>
                  <a:pt x="982" y="1948"/>
                  <a:pt x="974" y="1948"/>
                </a:cubicBezTo>
                <a:cubicBezTo>
                  <a:pt x="974" y="1948"/>
                  <a:pt x="974" y="1948"/>
                  <a:pt x="974" y="1948"/>
                </a:cubicBezTo>
                <a:cubicBezTo>
                  <a:pt x="967" y="1948"/>
                  <a:pt x="960" y="1942"/>
                  <a:pt x="960" y="1934"/>
                </a:cubicBezTo>
                <a:close/>
                <a:moveTo>
                  <a:pt x="847" y="1940"/>
                </a:moveTo>
                <a:cubicBezTo>
                  <a:pt x="847" y="1940"/>
                  <a:pt x="847" y="1940"/>
                  <a:pt x="847" y="1940"/>
                </a:cubicBezTo>
                <a:cubicBezTo>
                  <a:pt x="847" y="1940"/>
                  <a:pt x="847" y="1940"/>
                  <a:pt x="847" y="1940"/>
                </a:cubicBezTo>
                <a:cubicBezTo>
                  <a:pt x="840" y="1939"/>
                  <a:pt x="834" y="1932"/>
                  <a:pt x="835" y="1924"/>
                </a:cubicBezTo>
                <a:cubicBezTo>
                  <a:pt x="835" y="1924"/>
                  <a:pt x="835" y="1924"/>
                  <a:pt x="835" y="1924"/>
                </a:cubicBezTo>
                <a:cubicBezTo>
                  <a:pt x="836" y="1916"/>
                  <a:pt x="843" y="1911"/>
                  <a:pt x="851" y="1912"/>
                </a:cubicBezTo>
                <a:cubicBezTo>
                  <a:pt x="851" y="1912"/>
                  <a:pt x="851" y="1912"/>
                  <a:pt x="851" y="1912"/>
                </a:cubicBezTo>
                <a:cubicBezTo>
                  <a:pt x="859" y="1913"/>
                  <a:pt x="864" y="1920"/>
                  <a:pt x="863" y="1928"/>
                </a:cubicBezTo>
                <a:cubicBezTo>
                  <a:pt x="863" y="1928"/>
                  <a:pt x="863" y="1928"/>
                  <a:pt x="863" y="1928"/>
                </a:cubicBezTo>
                <a:cubicBezTo>
                  <a:pt x="862" y="1935"/>
                  <a:pt x="856" y="1940"/>
                  <a:pt x="849" y="1940"/>
                </a:cubicBezTo>
                <a:cubicBezTo>
                  <a:pt x="849" y="1940"/>
                  <a:pt x="849" y="1940"/>
                  <a:pt x="849" y="1940"/>
                </a:cubicBezTo>
                <a:cubicBezTo>
                  <a:pt x="849" y="1940"/>
                  <a:pt x="848" y="1940"/>
                  <a:pt x="847" y="1940"/>
                </a:cubicBezTo>
                <a:close/>
                <a:moveTo>
                  <a:pt x="1086" y="1928"/>
                </a:moveTo>
                <a:cubicBezTo>
                  <a:pt x="1085" y="1920"/>
                  <a:pt x="1090" y="1913"/>
                  <a:pt x="1098" y="1912"/>
                </a:cubicBezTo>
                <a:cubicBezTo>
                  <a:pt x="1098" y="1912"/>
                  <a:pt x="1098" y="1912"/>
                  <a:pt x="1098" y="1912"/>
                </a:cubicBezTo>
                <a:cubicBezTo>
                  <a:pt x="1106" y="1911"/>
                  <a:pt x="1113" y="1916"/>
                  <a:pt x="1114" y="1924"/>
                </a:cubicBezTo>
                <a:cubicBezTo>
                  <a:pt x="1114" y="1924"/>
                  <a:pt x="1114" y="1924"/>
                  <a:pt x="1114" y="1924"/>
                </a:cubicBezTo>
                <a:cubicBezTo>
                  <a:pt x="1115" y="1932"/>
                  <a:pt x="1109" y="1939"/>
                  <a:pt x="1102" y="1940"/>
                </a:cubicBezTo>
                <a:cubicBezTo>
                  <a:pt x="1102" y="1940"/>
                  <a:pt x="1102" y="1940"/>
                  <a:pt x="1102" y="1940"/>
                </a:cubicBezTo>
                <a:cubicBezTo>
                  <a:pt x="1102" y="1940"/>
                  <a:pt x="1102" y="1940"/>
                  <a:pt x="1102" y="1940"/>
                </a:cubicBezTo>
                <a:cubicBezTo>
                  <a:pt x="1102" y="1940"/>
                  <a:pt x="1102" y="1940"/>
                  <a:pt x="1102" y="1940"/>
                </a:cubicBezTo>
                <a:cubicBezTo>
                  <a:pt x="1101" y="1940"/>
                  <a:pt x="1100" y="1940"/>
                  <a:pt x="1100" y="1940"/>
                </a:cubicBezTo>
                <a:cubicBezTo>
                  <a:pt x="1100" y="1940"/>
                  <a:pt x="1100" y="1940"/>
                  <a:pt x="1100" y="1940"/>
                </a:cubicBezTo>
                <a:cubicBezTo>
                  <a:pt x="1093" y="1940"/>
                  <a:pt x="1087" y="1935"/>
                  <a:pt x="1086" y="1928"/>
                </a:cubicBezTo>
                <a:close/>
                <a:moveTo>
                  <a:pt x="722" y="1915"/>
                </a:moveTo>
                <a:cubicBezTo>
                  <a:pt x="715" y="1913"/>
                  <a:pt x="710" y="1906"/>
                  <a:pt x="712" y="1898"/>
                </a:cubicBezTo>
                <a:cubicBezTo>
                  <a:pt x="712" y="1898"/>
                  <a:pt x="712" y="1898"/>
                  <a:pt x="712" y="1898"/>
                </a:cubicBezTo>
                <a:cubicBezTo>
                  <a:pt x="714" y="1891"/>
                  <a:pt x="722" y="1886"/>
                  <a:pt x="730" y="1888"/>
                </a:cubicBezTo>
                <a:cubicBezTo>
                  <a:pt x="730" y="1888"/>
                  <a:pt x="730" y="1888"/>
                  <a:pt x="730" y="1888"/>
                </a:cubicBezTo>
                <a:cubicBezTo>
                  <a:pt x="737" y="1890"/>
                  <a:pt x="741" y="1898"/>
                  <a:pt x="739" y="1905"/>
                </a:cubicBezTo>
                <a:cubicBezTo>
                  <a:pt x="739" y="1905"/>
                  <a:pt x="739" y="1905"/>
                  <a:pt x="739" y="1905"/>
                </a:cubicBezTo>
                <a:cubicBezTo>
                  <a:pt x="738" y="1912"/>
                  <a:pt x="732" y="1916"/>
                  <a:pt x="726" y="1916"/>
                </a:cubicBezTo>
                <a:cubicBezTo>
                  <a:pt x="726" y="1916"/>
                  <a:pt x="726" y="1916"/>
                  <a:pt x="726" y="1916"/>
                </a:cubicBezTo>
                <a:cubicBezTo>
                  <a:pt x="725" y="1916"/>
                  <a:pt x="724" y="1915"/>
                  <a:pt x="722" y="1915"/>
                </a:cubicBezTo>
                <a:close/>
                <a:moveTo>
                  <a:pt x="1209" y="1905"/>
                </a:moveTo>
                <a:cubicBezTo>
                  <a:pt x="1207" y="1898"/>
                  <a:pt x="1212" y="1890"/>
                  <a:pt x="1219" y="1888"/>
                </a:cubicBezTo>
                <a:cubicBezTo>
                  <a:pt x="1219" y="1888"/>
                  <a:pt x="1219" y="1888"/>
                  <a:pt x="1219" y="1888"/>
                </a:cubicBezTo>
                <a:cubicBezTo>
                  <a:pt x="1227" y="1886"/>
                  <a:pt x="1234" y="1890"/>
                  <a:pt x="1236" y="1898"/>
                </a:cubicBezTo>
                <a:cubicBezTo>
                  <a:pt x="1236" y="1898"/>
                  <a:pt x="1236" y="1898"/>
                  <a:pt x="1236" y="1898"/>
                </a:cubicBezTo>
                <a:cubicBezTo>
                  <a:pt x="1238" y="1905"/>
                  <a:pt x="1234" y="1913"/>
                  <a:pt x="1226" y="1915"/>
                </a:cubicBezTo>
                <a:cubicBezTo>
                  <a:pt x="1226" y="1915"/>
                  <a:pt x="1226" y="1915"/>
                  <a:pt x="1226" y="1915"/>
                </a:cubicBezTo>
                <a:cubicBezTo>
                  <a:pt x="1225" y="1915"/>
                  <a:pt x="1224" y="1915"/>
                  <a:pt x="1223" y="1915"/>
                </a:cubicBezTo>
                <a:cubicBezTo>
                  <a:pt x="1223" y="1915"/>
                  <a:pt x="1223" y="1915"/>
                  <a:pt x="1223" y="1915"/>
                </a:cubicBezTo>
                <a:cubicBezTo>
                  <a:pt x="1217" y="1915"/>
                  <a:pt x="1211" y="1911"/>
                  <a:pt x="1209" y="1905"/>
                </a:cubicBezTo>
                <a:close/>
                <a:moveTo>
                  <a:pt x="602" y="1874"/>
                </a:moveTo>
                <a:cubicBezTo>
                  <a:pt x="594" y="1871"/>
                  <a:pt x="591" y="1863"/>
                  <a:pt x="594" y="1856"/>
                </a:cubicBezTo>
                <a:cubicBezTo>
                  <a:pt x="594" y="1856"/>
                  <a:pt x="594" y="1856"/>
                  <a:pt x="594" y="1856"/>
                </a:cubicBezTo>
                <a:cubicBezTo>
                  <a:pt x="597" y="1849"/>
                  <a:pt x="605" y="1845"/>
                  <a:pt x="612" y="1848"/>
                </a:cubicBezTo>
                <a:cubicBezTo>
                  <a:pt x="612" y="1848"/>
                  <a:pt x="612" y="1848"/>
                  <a:pt x="612" y="1848"/>
                </a:cubicBezTo>
                <a:cubicBezTo>
                  <a:pt x="619" y="1851"/>
                  <a:pt x="623" y="1860"/>
                  <a:pt x="620" y="1867"/>
                </a:cubicBezTo>
                <a:cubicBezTo>
                  <a:pt x="620" y="1867"/>
                  <a:pt x="620" y="1867"/>
                  <a:pt x="620" y="1867"/>
                </a:cubicBezTo>
                <a:cubicBezTo>
                  <a:pt x="618" y="1872"/>
                  <a:pt x="612" y="1875"/>
                  <a:pt x="607" y="1875"/>
                </a:cubicBezTo>
                <a:cubicBezTo>
                  <a:pt x="607" y="1875"/>
                  <a:pt x="607" y="1875"/>
                  <a:pt x="607" y="1875"/>
                </a:cubicBezTo>
                <a:cubicBezTo>
                  <a:pt x="605" y="1875"/>
                  <a:pt x="603" y="1875"/>
                  <a:pt x="602" y="1874"/>
                </a:cubicBezTo>
                <a:close/>
                <a:moveTo>
                  <a:pt x="1329" y="1866"/>
                </a:moveTo>
                <a:cubicBezTo>
                  <a:pt x="1326" y="1859"/>
                  <a:pt x="1329" y="1851"/>
                  <a:pt x="1336" y="1848"/>
                </a:cubicBezTo>
                <a:cubicBezTo>
                  <a:pt x="1336" y="1848"/>
                  <a:pt x="1336" y="1848"/>
                  <a:pt x="1336" y="1848"/>
                </a:cubicBezTo>
                <a:cubicBezTo>
                  <a:pt x="1343" y="1845"/>
                  <a:pt x="1352" y="1849"/>
                  <a:pt x="1355" y="1856"/>
                </a:cubicBezTo>
                <a:cubicBezTo>
                  <a:pt x="1355" y="1856"/>
                  <a:pt x="1355" y="1856"/>
                  <a:pt x="1355" y="1856"/>
                </a:cubicBezTo>
                <a:cubicBezTo>
                  <a:pt x="1358" y="1863"/>
                  <a:pt x="1354" y="1871"/>
                  <a:pt x="1347" y="1874"/>
                </a:cubicBezTo>
                <a:cubicBezTo>
                  <a:pt x="1347" y="1874"/>
                  <a:pt x="1347" y="1874"/>
                  <a:pt x="1347" y="1874"/>
                </a:cubicBezTo>
                <a:cubicBezTo>
                  <a:pt x="1347" y="1874"/>
                  <a:pt x="1347" y="1874"/>
                  <a:pt x="1347" y="1874"/>
                </a:cubicBezTo>
                <a:cubicBezTo>
                  <a:pt x="1347" y="1874"/>
                  <a:pt x="1347" y="1874"/>
                  <a:pt x="1347" y="1874"/>
                </a:cubicBezTo>
                <a:cubicBezTo>
                  <a:pt x="1345" y="1875"/>
                  <a:pt x="1344" y="1875"/>
                  <a:pt x="1342" y="1875"/>
                </a:cubicBezTo>
                <a:cubicBezTo>
                  <a:pt x="1342" y="1875"/>
                  <a:pt x="1342" y="1875"/>
                  <a:pt x="1342" y="1875"/>
                </a:cubicBezTo>
                <a:cubicBezTo>
                  <a:pt x="1336" y="1875"/>
                  <a:pt x="1331" y="1872"/>
                  <a:pt x="1329" y="1866"/>
                </a:cubicBezTo>
                <a:close/>
                <a:moveTo>
                  <a:pt x="487" y="1818"/>
                </a:moveTo>
                <a:cubicBezTo>
                  <a:pt x="481" y="1814"/>
                  <a:pt x="478" y="1805"/>
                  <a:pt x="482" y="1799"/>
                </a:cubicBezTo>
                <a:cubicBezTo>
                  <a:pt x="482" y="1799"/>
                  <a:pt x="482" y="1799"/>
                  <a:pt x="482" y="1799"/>
                </a:cubicBezTo>
                <a:cubicBezTo>
                  <a:pt x="486" y="1792"/>
                  <a:pt x="495" y="1790"/>
                  <a:pt x="501" y="1794"/>
                </a:cubicBezTo>
                <a:cubicBezTo>
                  <a:pt x="501" y="1794"/>
                  <a:pt x="501" y="1794"/>
                  <a:pt x="501" y="1794"/>
                </a:cubicBezTo>
                <a:cubicBezTo>
                  <a:pt x="508" y="1797"/>
                  <a:pt x="510" y="1806"/>
                  <a:pt x="506" y="1813"/>
                </a:cubicBezTo>
                <a:cubicBezTo>
                  <a:pt x="506" y="1813"/>
                  <a:pt x="506" y="1813"/>
                  <a:pt x="506" y="1813"/>
                </a:cubicBezTo>
                <a:cubicBezTo>
                  <a:pt x="504" y="1817"/>
                  <a:pt x="499" y="1820"/>
                  <a:pt x="494" y="1820"/>
                </a:cubicBezTo>
                <a:cubicBezTo>
                  <a:pt x="494" y="1820"/>
                  <a:pt x="494" y="1820"/>
                  <a:pt x="494" y="1820"/>
                </a:cubicBezTo>
                <a:cubicBezTo>
                  <a:pt x="492" y="1820"/>
                  <a:pt x="490" y="1819"/>
                  <a:pt x="487" y="1818"/>
                </a:cubicBezTo>
                <a:close/>
                <a:moveTo>
                  <a:pt x="1442" y="1812"/>
                </a:moveTo>
                <a:cubicBezTo>
                  <a:pt x="1438" y="1806"/>
                  <a:pt x="1440" y="1797"/>
                  <a:pt x="1447" y="1793"/>
                </a:cubicBezTo>
                <a:cubicBezTo>
                  <a:pt x="1447" y="1793"/>
                  <a:pt x="1447" y="1793"/>
                  <a:pt x="1447" y="1793"/>
                </a:cubicBezTo>
                <a:cubicBezTo>
                  <a:pt x="1454" y="1789"/>
                  <a:pt x="1462" y="1792"/>
                  <a:pt x="1466" y="1798"/>
                </a:cubicBezTo>
                <a:cubicBezTo>
                  <a:pt x="1466" y="1798"/>
                  <a:pt x="1466" y="1798"/>
                  <a:pt x="1466" y="1798"/>
                </a:cubicBezTo>
                <a:cubicBezTo>
                  <a:pt x="1470" y="1805"/>
                  <a:pt x="1468" y="1814"/>
                  <a:pt x="1461" y="1818"/>
                </a:cubicBezTo>
                <a:cubicBezTo>
                  <a:pt x="1461" y="1818"/>
                  <a:pt x="1461" y="1818"/>
                  <a:pt x="1461" y="1818"/>
                </a:cubicBezTo>
                <a:cubicBezTo>
                  <a:pt x="1459" y="1819"/>
                  <a:pt x="1457" y="1819"/>
                  <a:pt x="1454" y="1819"/>
                </a:cubicBezTo>
                <a:cubicBezTo>
                  <a:pt x="1454" y="1819"/>
                  <a:pt x="1454" y="1819"/>
                  <a:pt x="1454" y="1819"/>
                </a:cubicBezTo>
                <a:cubicBezTo>
                  <a:pt x="1449" y="1819"/>
                  <a:pt x="1445" y="1817"/>
                  <a:pt x="1442" y="1812"/>
                </a:cubicBezTo>
                <a:close/>
                <a:moveTo>
                  <a:pt x="381" y="1747"/>
                </a:moveTo>
                <a:cubicBezTo>
                  <a:pt x="381" y="1747"/>
                  <a:pt x="381" y="1747"/>
                  <a:pt x="381" y="1747"/>
                </a:cubicBezTo>
                <a:cubicBezTo>
                  <a:pt x="381" y="1747"/>
                  <a:pt x="381" y="1747"/>
                  <a:pt x="381" y="1747"/>
                </a:cubicBezTo>
                <a:cubicBezTo>
                  <a:pt x="375" y="1742"/>
                  <a:pt x="374" y="1734"/>
                  <a:pt x="379" y="1727"/>
                </a:cubicBezTo>
                <a:cubicBezTo>
                  <a:pt x="379" y="1727"/>
                  <a:pt x="379" y="1727"/>
                  <a:pt x="379" y="1727"/>
                </a:cubicBezTo>
                <a:cubicBezTo>
                  <a:pt x="384" y="1721"/>
                  <a:pt x="392" y="1720"/>
                  <a:pt x="398" y="1725"/>
                </a:cubicBezTo>
                <a:cubicBezTo>
                  <a:pt x="398" y="1725"/>
                  <a:pt x="398" y="1725"/>
                  <a:pt x="398" y="1725"/>
                </a:cubicBezTo>
                <a:cubicBezTo>
                  <a:pt x="405" y="1730"/>
                  <a:pt x="406" y="1738"/>
                  <a:pt x="401" y="1744"/>
                </a:cubicBezTo>
                <a:cubicBezTo>
                  <a:pt x="401" y="1744"/>
                  <a:pt x="401" y="1744"/>
                  <a:pt x="401" y="1744"/>
                </a:cubicBezTo>
                <a:cubicBezTo>
                  <a:pt x="398" y="1748"/>
                  <a:pt x="394" y="1750"/>
                  <a:pt x="390" y="1750"/>
                </a:cubicBezTo>
                <a:cubicBezTo>
                  <a:pt x="390" y="1750"/>
                  <a:pt x="390" y="1750"/>
                  <a:pt x="390" y="1750"/>
                </a:cubicBezTo>
                <a:cubicBezTo>
                  <a:pt x="387" y="1750"/>
                  <a:pt x="384" y="1749"/>
                  <a:pt x="381" y="1747"/>
                </a:cubicBezTo>
                <a:close/>
                <a:moveTo>
                  <a:pt x="1547" y="1744"/>
                </a:moveTo>
                <a:cubicBezTo>
                  <a:pt x="1543" y="1738"/>
                  <a:pt x="1544" y="1729"/>
                  <a:pt x="1550" y="1725"/>
                </a:cubicBezTo>
                <a:cubicBezTo>
                  <a:pt x="1550" y="1725"/>
                  <a:pt x="1550" y="1725"/>
                  <a:pt x="1550" y="1725"/>
                </a:cubicBezTo>
                <a:cubicBezTo>
                  <a:pt x="1556" y="1720"/>
                  <a:pt x="1565" y="1721"/>
                  <a:pt x="1570" y="1727"/>
                </a:cubicBezTo>
                <a:cubicBezTo>
                  <a:pt x="1570" y="1727"/>
                  <a:pt x="1570" y="1727"/>
                  <a:pt x="1570" y="1727"/>
                </a:cubicBezTo>
                <a:cubicBezTo>
                  <a:pt x="1574" y="1733"/>
                  <a:pt x="1573" y="1742"/>
                  <a:pt x="1567" y="1747"/>
                </a:cubicBezTo>
                <a:cubicBezTo>
                  <a:pt x="1567" y="1747"/>
                  <a:pt x="1567" y="1747"/>
                  <a:pt x="1567" y="1747"/>
                </a:cubicBezTo>
                <a:cubicBezTo>
                  <a:pt x="1564" y="1749"/>
                  <a:pt x="1561" y="1750"/>
                  <a:pt x="1559" y="1750"/>
                </a:cubicBezTo>
                <a:cubicBezTo>
                  <a:pt x="1559" y="1750"/>
                  <a:pt x="1559" y="1750"/>
                  <a:pt x="1559" y="1750"/>
                </a:cubicBezTo>
                <a:cubicBezTo>
                  <a:pt x="1554" y="1750"/>
                  <a:pt x="1550" y="1748"/>
                  <a:pt x="1547" y="1744"/>
                </a:cubicBezTo>
                <a:close/>
                <a:moveTo>
                  <a:pt x="286" y="1663"/>
                </a:moveTo>
                <a:cubicBezTo>
                  <a:pt x="286" y="1663"/>
                  <a:pt x="286" y="1663"/>
                  <a:pt x="286" y="1663"/>
                </a:cubicBezTo>
                <a:cubicBezTo>
                  <a:pt x="286" y="1663"/>
                  <a:pt x="286" y="1663"/>
                  <a:pt x="286" y="1663"/>
                </a:cubicBezTo>
                <a:cubicBezTo>
                  <a:pt x="280" y="1658"/>
                  <a:pt x="280" y="1649"/>
                  <a:pt x="286" y="1643"/>
                </a:cubicBezTo>
                <a:cubicBezTo>
                  <a:pt x="286" y="1643"/>
                  <a:pt x="286" y="1643"/>
                  <a:pt x="286" y="1643"/>
                </a:cubicBezTo>
                <a:cubicBezTo>
                  <a:pt x="291" y="1638"/>
                  <a:pt x="300" y="1638"/>
                  <a:pt x="305" y="1643"/>
                </a:cubicBezTo>
                <a:cubicBezTo>
                  <a:pt x="305" y="1643"/>
                  <a:pt x="305" y="1643"/>
                  <a:pt x="305" y="1643"/>
                </a:cubicBezTo>
                <a:cubicBezTo>
                  <a:pt x="311" y="1649"/>
                  <a:pt x="311" y="1658"/>
                  <a:pt x="305" y="1663"/>
                </a:cubicBezTo>
                <a:cubicBezTo>
                  <a:pt x="305" y="1663"/>
                  <a:pt x="305" y="1663"/>
                  <a:pt x="305" y="1663"/>
                </a:cubicBezTo>
                <a:cubicBezTo>
                  <a:pt x="303" y="1666"/>
                  <a:pt x="299" y="1667"/>
                  <a:pt x="295" y="1667"/>
                </a:cubicBezTo>
                <a:cubicBezTo>
                  <a:pt x="295" y="1667"/>
                  <a:pt x="295" y="1667"/>
                  <a:pt x="295" y="1667"/>
                </a:cubicBezTo>
                <a:cubicBezTo>
                  <a:pt x="292" y="1667"/>
                  <a:pt x="288" y="1666"/>
                  <a:pt x="286" y="1663"/>
                </a:cubicBezTo>
                <a:close/>
                <a:moveTo>
                  <a:pt x="1643" y="1663"/>
                </a:moveTo>
                <a:cubicBezTo>
                  <a:pt x="1637" y="1657"/>
                  <a:pt x="1637" y="1648"/>
                  <a:pt x="1643" y="1643"/>
                </a:cubicBezTo>
                <a:cubicBezTo>
                  <a:pt x="1643" y="1643"/>
                  <a:pt x="1643" y="1643"/>
                  <a:pt x="1643" y="1643"/>
                </a:cubicBezTo>
                <a:cubicBezTo>
                  <a:pt x="1648" y="1637"/>
                  <a:pt x="1657" y="1637"/>
                  <a:pt x="1663" y="1643"/>
                </a:cubicBezTo>
                <a:cubicBezTo>
                  <a:pt x="1663" y="1643"/>
                  <a:pt x="1663" y="1643"/>
                  <a:pt x="1663" y="1643"/>
                </a:cubicBezTo>
                <a:cubicBezTo>
                  <a:pt x="1668" y="1648"/>
                  <a:pt x="1668" y="1657"/>
                  <a:pt x="1663" y="1663"/>
                </a:cubicBezTo>
                <a:cubicBezTo>
                  <a:pt x="1663" y="1663"/>
                  <a:pt x="1663" y="1663"/>
                  <a:pt x="1663" y="1663"/>
                </a:cubicBezTo>
                <a:cubicBezTo>
                  <a:pt x="1660" y="1665"/>
                  <a:pt x="1656" y="1667"/>
                  <a:pt x="1653" y="1667"/>
                </a:cubicBezTo>
                <a:cubicBezTo>
                  <a:pt x="1653" y="1667"/>
                  <a:pt x="1653" y="1667"/>
                  <a:pt x="1653" y="1667"/>
                </a:cubicBezTo>
                <a:cubicBezTo>
                  <a:pt x="1649" y="1667"/>
                  <a:pt x="1646" y="1665"/>
                  <a:pt x="1643" y="1663"/>
                </a:cubicBezTo>
                <a:close/>
                <a:moveTo>
                  <a:pt x="202" y="1567"/>
                </a:moveTo>
                <a:cubicBezTo>
                  <a:pt x="197" y="1561"/>
                  <a:pt x="198" y="1552"/>
                  <a:pt x="204" y="1548"/>
                </a:cubicBezTo>
                <a:cubicBezTo>
                  <a:pt x="204" y="1548"/>
                  <a:pt x="204" y="1548"/>
                  <a:pt x="204" y="1548"/>
                </a:cubicBezTo>
                <a:cubicBezTo>
                  <a:pt x="210" y="1543"/>
                  <a:pt x="219" y="1544"/>
                  <a:pt x="224" y="1550"/>
                </a:cubicBezTo>
                <a:cubicBezTo>
                  <a:pt x="224" y="1550"/>
                  <a:pt x="224" y="1550"/>
                  <a:pt x="224" y="1550"/>
                </a:cubicBezTo>
                <a:cubicBezTo>
                  <a:pt x="228" y="1556"/>
                  <a:pt x="227" y="1565"/>
                  <a:pt x="221" y="1570"/>
                </a:cubicBezTo>
                <a:cubicBezTo>
                  <a:pt x="221" y="1570"/>
                  <a:pt x="221" y="1570"/>
                  <a:pt x="221" y="1570"/>
                </a:cubicBezTo>
                <a:cubicBezTo>
                  <a:pt x="219" y="1572"/>
                  <a:pt x="216" y="1573"/>
                  <a:pt x="213" y="1573"/>
                </a:cubicBezTo>
                <a:cubicBezTo>
                  <a:pt x="213" y="1573"/>
                  <a:pt x="213" y="1573"/>
                  <a:pt x="213" y="1573"/>
                </a:cubicBezTo>
                <a:cubicBezTo>
                  <a:pt x="208" y="1573"/>
                  <a:pt x="204" y="1571"/>
                  <a:pt x="202" y="1567"/>
                </a:cubicBezTo>
                <a:close/>
                <a:moveTo>
                  <a:pt x="1727" y="1570"/>
                </a:moveTo>
                <a:cubicBezTo>
                  <a:pt x="1721" y="1565"/>
                  <a:pt x="1720" y="1556"/>
                  <a:pt x="1725" y="1550"/>
                </a:cubicBezTo>
                <a:cubicBezTo>
                  <a:pt x="1725" y="1550"/>
                  <a:pt x="1725" y="1550"/>
                  <a:pt x="1725" y="1550"/>
                </a:cubicBezTo>
                <a:cubicBezTo>
                  <a:pt x="1729" y="1544"/>
                  <a:pt x="1738" y="1543"/>
                  <a:pt x="1744" y="1547"/>
                </a:cubicBezTo>
                <a:cubicBezTo>
                  <a:pt x="1744" y="1547"/>
                  <a:pt x="1744" y="1547"/>
                  <a:pt x="1744" y="1547"/>
                </a:cubicBezTo>
                <a:cubicBezTo>
                  <a:pt x="1750" y="1552"/>
                  <a:pt x="1751" y="1561"/>
                  <a:pt x="1747" y="1567"/>
                </a:cubicBezTo>
                <a:cubicBezTo>
                  <a:pt x="1747" y="1567"/>
                  <a:pt x="1747" y="1567"/>
                  <a:pt x="1747" y="1567"/>
                </a:cubicBezTo>
                <a:cubicBezTo>
                  <a:pt x="1744" y="1571"/>
                  <a:pt x="1740" y="1572"/>
                  <a:pt x="1736" y="1572"/>
                </a:cubicBezTo>
                <a:cubicBezTo>
                  <a:pt x="1736" y="1572"/>
                  <a:pt x="1736" y="1572"/>
                  <a:pt x="1736" y="1572"/>
                </a:cubicBezTo>
                <a:cubicBezTo>
                  <a:pt x="1733" y="1572"/>
                  <a:pt x="1730" y="1571"/>
                  <a:pt x="1727" y="1570"/>
                </a:cubicBezTo>
                <a:close/>
                <a:moveTo>
                  <a:pt x="131" y="1462"/>
                </a:moveTo>
                <a:cubicBezTo>
                  <a:pt x="131" y="1462"/>
                  <a:pt x="131" y="1462"/>
                  <a:pt x="131" y="1462"/>
                </a:cubicBezTo>
                <a:cubicBezTo>
                  <a:pt x="131" y="1462"/>
                  <a:pt x="131" y="1462"/>
                  <a:pt x="131" y="1462"/>
                </a:cubicBezTo>
                <a:cubicBezTo>
                  <a:pt x="127" y="1455"/>
                  <a:pt x="129" y="1446"/>
                  <a:pt x="136" y="1442"/>
                </a:cubicBezTo>
                <a:cubicBezTo>
                  <a:pt x="136" y="1442"/>
                  <a:pt x="136" y="1442"/>
                  <a:pt x="136" y="1442"/>
                </a:cubicBezTo>
                <a:cubicBezTo>
                  <a:pt x="142" y="1439"/>
                  <a:pt x="151" y="1441"/>
                  <a:pt x="155" y="1448"/>
                </a:cubicBezTo>
                <a:cubicBezTo>
                  <a:pt x="155" y="1448"/>
                  <a:pt x="155" y="1448"/>
                  <a:pt x="155" y="1448"/>
                </a:cubicBezTo>
                <a:cubicBezTo>
                  <a:pt x="159" y="1454"/>
                  <a:pt x="156" y="1463"/>
                  <a:pt x="150" y="1467"/>
                </a:cubicBezTo>
                <a:cubicBezTo>
                  <a:pt x="150" y="1467"/>
                  <a:pt x="150" y="1467"/>
                  <a:pt x="150" y="1467"/>
                </a:cubicBezTo>
                <a:cubicBezTo>
                  <a:pt x="148" y="1468"/>
                  <a:pt x="145" y="1469"/>
                  <a:pt x="143" y="1469"/>
                </a:cubicBezTo>
                <a:cubicBezTo>
                  <a:pt x="143" y="1469"/>
                  <a:pt x="143" y="1469"/>
                  <a:pt x="143" y="1469"/>
                </a:cubicBezTo>
                <a:cubicBezTo>
                  <a:pt x="138" y="1469"/>
                  <a:pt x="133" y="1466"/>
                  <a:pt x="131" y="1462"/>
                </a:cubicBezTo>
                <a:close/>
                <a:moveTo>
                  <a:pt x="1799" y="1466"/>
                </a:moveTo>
                <a:cubicBezTo>
                  <a:pt x="1792" y="1462"/>
                  <a:pt x="1790" y="1454"/>
                  <a:pt x="1793" y="1447"/>
                </a:cubicBezTo>
                <a:cubicBezTo>
                  <a:pt x="1793" y="1447"/>
                  <a:pt x="1793" y="1447"/>
                  <a:pt x="1793" y="1447"/>
                </a:cubicBezTo>
                <a:cubicBezTo>
                  <a:pt x="1797" y="1440"/>
                  <a:pt x="1806" y="1438"/>
                  <a:pt x="1813" y="1442"/>
                </a:cubicBezTo>
                <a:cubicBezTo>
                  <a:pt x="1813" y="1442"/>
                  <a:pt x="1813" y="1442"/>
                  <a:pt x="1813" y="1442"/>
                </a:cubicBezTo>
                <a:cubicBezTo>
                  <a:pt x="1819" y="1446"/>
                  <a:pt x="1822" y="1454"/>
                  <a:pt x="1818" y="1461"/>
                </a:cubicBezTo>
                <a:cubicBezTo>
                  <a:pt x="1818" y="1461"/>
                  <a:pt x="1818" y="1461"/>
                  <a:pt x="1818" y="1461"/>
                </a:cubicBezTo>
                <a:cubicBezTo>
                  <a:pt x="1815" y="1466"/>
                  <a:pt x="1810" y="1468"/>
                  <a:pt x="1806" y="1468"/>
                </a:cubicBezTo>
                <a:cubicBezTo>
                  <a:pt x="1806" y="1468"/>
                  <a:pt x="1806" y="1468"/>
                  <a:pt x="1806" y="1468"/>
                </a:cubicBezTo>
                <a:cubicBezTo>
                  <a:pt x="1803" y="1468"/>
                  <a:pt x="1801" y="1467"/>
                  <a:pt x="1799" y="1466"/>
                </a:cubicBezTo>
                <a:close/>
                <a:moveTo>
                  <a:pt x="74" y="1347"/>
                </a:moveTo>
                <a:cubicBezTo>
                  <a:pt x="71" y="1340"/>
                  <a:pt x="75" y="1332"/>
                  <a:pt x="82" y="1329"/>
                </a:cubicBezTo>
                <a:cubicBezTo>
                  <a:pt x="82" y="1329"/>
                  <a:pt x="82" y="1329"/>
                  <a:pt x="82" y="1329"/>
                </a:cubicBezTo>
                <a:cubicBezTo>
                  <a:pt x="89" y="1326"/>
                  <a:pt x="97" y="1330"/>
                  <a:pt x="100" y="1337"/>
                </a:cubicBezTo>
                <a:cubicBezTo>
                  <a:pt x="100" y="1337"/>
                  <a:pt x="100" y="1337"/>
                  <a:pt x="100" y="1337"/>
                </a:cubicBezTo>
                <a:cubicBezTo>
                  <a:pt x="103" y="1344"/>
                  <a:pt x="100" y="1352"/>
                  <a:pt x="92" y="1355"/>
                </a:cubicBezTo>
                <a:cubicBezTo>
                  <a:pt x="92" y="1355"/>
                  <a:pt x="92" y="1355"/>
                  <a:pt x="92" y="1355"/>
                </a:cubicBezTo>
                <a:cubicBezTo>
                  <a:pt x="91" y="1356"/>
                  <a:pt x="89" y="1356"/>
                  <a:pt x="87" y="1356"/>
                </a:cubicBezTo>
                <a:cubicBezTo>
                  <a:pt x="87" y="1356"/>
                  <a:pt x="87" y="1356"/>
                  <a:pt x="87" y="1356"/>
                </a:cubicBezTo>
                <a:cubicBezTo>
                  <a:pt x="82" y="1356"/>
                  <a:pt x="76" y="1353"/>
                  <a:pt x="74" y="1347"/>
                </a:cubicBezTo>
                <a:close/>
                <a:moveTo>
                  <a:pt x="1856" y="1354"/>
                </a:moveTo>
                <a:cubicBezTo>
                  <a:pt x="1849" y="1351"/>
                  <a:pt x="1845" y="1343"/>
                  <a:pt x="1848" y="1336"/>
                </a:cubicBezTo>
                <a:cubicBezTo>
                  <a:pt x="1848" y="1336"/>
                  <a:pt x="1848" y="1336"/>
                  <a:pt x="1848" y="1336"/>
                </a:cubicBezTo>
                <a:cubicBezTo>
                  <a:pt x="1851" y="1329"/>
                  <a:pt x="1859" y="1326"/>
                  <a:pt x="1867" y="1328"/>
                </a:cubicBezTo>
                <a:cubicBezTo>
                  <a:pt x="1867" y="1328"/>
                  <a:pt x="1867" y="1328"/>
                  <a:pt x="1867" y="1328"/>
                </a:cubicBezTo>
                <a:cubicBezTo>
                  <a:pt x="1874" y="1331"/>
                  <a:pt x="1877" y="1340"/>
                  <a:pt x="1874" y="1347"/>
                </a:cubicBezTo>
                <a:cubicBezTo>
                  <a:pt x="1874" y="1347"/>
                  <a:pt x="1874" y="1347"/>
                  <a:pt x="1874" y="1347"/>
                </a:cubicBezTo>
                <a:cubicBezTo>
                  <a:pt x="1872" y="1352"/>
                  <a:pt x="1867" y="1355"/>
                  <a:pt x="1861" y="1355"/>
                </a:cubicBezTo>
                <a:cubicBezTo>
                  <a:pt x="1861" y="1355"/>
                  <a:pt x="1861" y="1355"/>
                  <a:pt x="1861" y="1355"/>
                </a:cubicBezTo>
                <a:cubicBezTo>
                  <a:pt x="1859" y="1355"/>
                  <a:pt x="1858" y="1355"/>
                  <a:pt x="1856" y="1354"/>
                </a:cubicBezTo>
                <a:close/>
                <a:moveTo>
                  <a:pt x="33" y="1227"/>
                </a:moveTo>
                <a:cubicBezTo>
                  <a:pt x="33" y="1227"/>
                  <a:pt x="33" y="1227"/>
                  <a:pt x="33" y="1227"/>
                </a:cubicBezTo>
                <a:cubicBezTo>
                  <a:pt x="33" y="1227"/>
                  <a:pt x="33" y="1227"/>
                  <a:pt x="33" y="1227"/>
                </a:cubicBezTo>
                <a:cubicBezTo>
                  <a:pt x="31" y="1219"/>
                  <a:pt x="36" y="1212"/>
                  <a:pt x="43" y="1210"/>
                </a:cubicBezTo>
                <a:cubicBezTo>
                  <a:pt x="43" y="1210"/>
                  <a:pt x="43" y="1210"/>
                  <a:pt x="43" y="1210"/>
                </a:cubicBezTo>
                <a:cubicBezTo>
                  <a:pt x="51" y="1208"/>
                  <a:pt x="58" y="1212"/>
                  <a:pt x="60" y="1220"/>
                </a:cubicBezTo>
                <a:cubicBezTo>
                  <a:pt x="60" y="1220"/>
                  <a:pt x="60" y="1220"/>
                  <a:pt x="60" y="1220"/>
                </a:cubicBezTo>
                <a:cubicBezTo>
                  <a:pt x="62" y="1227"/>
                  <a:pt x="58" y="1235"/>
                  <a:pt x="50" y="1237"/>
                </a:cubicBezTo>
                <a:cubicBezTo>
                  <a:pt x="50" y="1237"/>
                  <a:pt x="50" y="1237"/>
                  <a:pt x="50" y="1237"/>
                </a:cubicBezTo>
                <a:cubicBezTo>
                  <a:pt x="49" y="1237"/>
                  <a:pt x="48" y="1237"/>
                  <a:pt x="47" y="1237"/>
                </a:cubicBezTo>
                <a:cubicBezTo>
                  <a:pt x="47" y="1237"/>
                  <a:pt x="47" y="1237"/>
                  <a:pt x="47" y="1237"/>
                </a:cubicBezTo>
                <a:cubicBezTo>
                  <a:pt x="40" y="1237"/>
                  <a:pt x="35" y="1233"/>
                  <a:pt x="33" y="1227"/>
                </a:cubicBezTo>
                <a:close/>
                <a:moveTo>
                  <a:pt x="1898" y="1236"/>
                </a:moveTo>
                <a:cubicBezTo>
                  <a:pt x="1890" y="1234"/>
                  <a:pt x="1886" y="1226"/>
                  <a:pt x="1888" y="1219"/>
                </a:cubicBezTo>
                <a:cubicBezTo>
                  <a:pt x="1888" y="1219"/>
                  <a:pt x="1888" y="1219"/>
                  <a:pt x="1888" y="1219"/>
                </a:cubicBezTo>
                <a:cubicBezTo>
                  <a:pt x="1890" y="1211"/>
                  <a:pt x="1898" y="1207"/>
                  <a:pt x="1905" y="1209"/>
                </a:cubicBezTo>
                <a:cubicBezTo>
                  <a:pt x="1905" y="1209"/>
                  <a:pt x="1905" y="1209"/>
                  <a:pt x="1905" y="1209"/>
                </a:cubicBezTo>
                <a:cubicBezTo>
                  <a:pt x="1913" y="1211"/>
                  <a:pt x="1917" y="1219"/>
                  <a:pt x="1915" y="1226"/>
                </a:cubicBezTo>
                <a:cubicBezTo>
                  <a:pt x="1915" y="1226"/>
                  <a:pt x="1915" y="1226"/>
                  <a:pt x="1915" y="1226"/>
                </a:cubicBezTo>
                <a:cubicBezTo>
                  <a:pt x="1913" y="1232"/>
                  <a:pt x="1908" y="1236"/>
                  <a:pt x="1902" y="1236"/>
                </a:cubicBezTo>
                <a:cubicBezTo>
                  <a:pt x="1902" y="1236"/>
                  <a:pt x="1902" y="1236"/>
                  <a:pt x="1902" y="1236"/>
                </a:cubicBezTo>
                <a:cubicBezTo>
                  <a:pt x="1900" y="1236"/>
                  <a:pt x="1899" y="1236"/>
                  <a:pt x="1898" y="1236"/>
                </a:cubicBezTo>
                <a:close/>
                <a:moveTo>
                  <a:pt x="8" y="1102"/>
                </a:moveTo>
                <a:cubicBezTo>
                  <a:pt x="8" y="1102"/>
                  <a:pt x="8" y="1102"/>
                  <a:pt x="8" y="1102"/>
                </a:cubicBezTo>
                <a:cubicBezTo>
                  <a:pt x="8" y="1102"/>
                  <a:pt x="8" y="1102"/>
                  <a:pt x="8" y="1102"/>
                </a:cubicBezTo>
                <a:cubicBezTo>
                  <a:pt x="7" y="1094"/>
                  <a:pt x="13" y="1087"/>
                  <a:pt x="20" y="1086"/>
                </a:cubicBezTo>
                <a:cubicBezTo>
                  <a:pt x="20" y="1086"/>
                  <a:pt x="20" y="1086"/>
                  <a:pt x="20" y="1086"/>
                </a:cubicBezTo>
                <a:cubicBezTo>
                  <a:pt x="28" y="1085"/>
                  <a:pt x="35" y="1091"/>
                  <a:pt x="36" y="1098"/>
                </a:cubicBezTo>
                <a:cubicBezTo>
                  <a:pt x="36" y="1098"/>
                  <a:pt x="36" y="1098"/>
                  <a:pt x="36" y="1098"/>
                </a:cubicBezTo>
                <a:cubicBezTo>
                  <a:pt x="37" y="1106"/>
                  <a:pt x="32" y="1113"/>
                  <a:pt x="24" y="1114"/>
                </a:cubicBezTo>
                <a:cubicBezTo>
                  <a:pt x="24" y="1114"/>
                  <a:pt x="24" y="1114"/>
                  <a:pt x="24" y="1114"/>
                </a:cubicBezTo>
                <a:cubicBezTo>
                  <a:pt x="23" y="1114"/>
                  <a:pt x="23" y="1114"/>
                  <a:pt x="22" y="1114"/>
                </a:cubicBezTo>
                <a:cubicBezTo>
                  <a:pt x="22" y="1114"/>
                  <a:pt x="22" y="1114"/>
                  <a:pt x="22" y="1114"/>
                </a:cubicBezTo>
                <a:cubicBezTo>
                  <a:pt x="15" y="1114"/>
                  <a:pt x="9" y="1109"/>
                  <a:pt x="8" y="1102"/>
                </a:cubicBezTo>
                <a:close/>
                <a:moveTo>
                  <a:pt x="1924" y="1113"/>
                </a:moveTo>
                <a:cubicBezTo>
                  <a:pt x="1916" y="1112"/>
                  <a:pt x="1911" y="1105"/>
                  <a:pt x="1912" y="1097"/>
                </a:cubicBezTo>
                <a:cubicBezTo>
                  <a:pt x="1912" y="1097"/>
                  <a:pt x="1912" y="1097"/>
                  <a:pt x="1912" y="1097"/>
                </a:cubicBezTo>
                <a:cubicBezTo>
                  <a:pt x="1913" y="1090"/>
                  <a:pt x="1920" y="1084"/>
                  <a:pt x="1928" y="1085"/>
                </a:cubicBezTo>
                <a:cubicBezTo>
                  <a:pt x="1928" y="1085"/>
                  <a:pt x="1928" y="1085"/>
                  <a:pt x="1928" y="1085"/>
                </a:cubicBezTo>
                <a:cubicBezTo>
                  <a:pt x="1935" y="1086"/>
                  <a:pt x="1941" y="1093"/>
                  <a:pt x="1940" y="1101"/>
                </a:cubicBezTo>
                <a:cubicBezTo>
                  <a:pt x="1940" y="1101"/>
                  <a:pt x="1940" y="1101"/>
                  <a:pt x="1940" y="1101"/>
                </a:cubicBezTo>
                <a:cubicBezTo>
                  <a:pt x="1939" y="1108"/>
                  <a:pt x="1933" y="1113"/>
                  <a:pt x="1926" y="1113"/>
                </a:cubicBezTo>
                <a:cubicBezTo>
                  <a:pt x="1926" y="1113"/>
                  <a:pt x="1926" y="1113"/>
                  <a:pt x="1926" y="1113"/>
                </a:cubicBezTo>
                <a:cubicBezTo>
                  <a:pt x="1925" y="1113"/>
                  <a:pt x="1925" y="1113"/>
                  <a:pt x="1924" y="1113"/>
                </a:cubicBezTo>
                <a:close/>
                <a:moveTo>
                  <a:pt x="0" y="975"/>
                </a:moveTo>
                <a:cubicBezTo>
                  <a:pt x="0" y="967"/>
                  <a:pt x="6" y="961"/>
                  <a:pt x="14" y="961"/>
                </a:cubicBezTo>
                <a:cubicBezTo>
                  <a:pt x="14" y="961"/>
                  <a:pt x="14" y="961"/>
                  <a:pt x="14" y="961"/>
                </a:cubicBezTo>
                <a:cubicBezTo>
                  <a:pt x="22" y="961"/>
                  <a:pt x="28" y="967"/>
                  <a:pt x="28" y="975"/>
                </a:cubicBezTo>
                <a:cubicBezTo>
                  <a:pt x="28" y="975"/>
                  <a:pt x="28" y="975"/>
                  <a:pt x="28" y="975"/>
                </a:cubicBezTo>
                <a:cubicBezTo>
                  <a:pt x="28" y="983"/>
                  <a:pt x="22" y="989"/>
                  <a:pt x="14" y="989"/>
                </a:cubicBezTo>
                <a:cubicBezTo>
                  <a:pt x="14" y="989"/>
                  <a:pt x="14" y="989"/>
                  <a:pt x="14" y="989"/>
                </a:cubicBezTo>
                <a:cubicBezTo>
                  <a:pt x="6" y="989"/>
                  <a:pt x="0" y="983"/>
                  <a:pt x="0" y="975"/>
                </a:cubicBezTo>
                <a:close/>
                <a:moveTo>
                  <a:pt x="1920" y="974"/>
                </a:moveTo>
                <a:cubicBezTo>
                  <a:pt x="1920" y="974"/>
                  <a:pt x="1920" y="974"/>
                  <a:pt x="1920" y="973"/>
                </a:cubicBezTo>
                <a:cubicBezTo>
                  <a:pt x="1920" y="973"/>
                  <a:pt x="1920" y="973"/>
                  <a:pt x="1920" y="973"/>
                </a:cubicBezTo>
                <a:cubicBezTo>
                  <a:pt x="1920" y="973"/>
                  <a:pt x="1920" y="973"/>
                  <a:pt x="1920" y="972"/>
                </a:cubicBezTo>
                <a:cubicBezTo>
                  <a:pt x="1920" y="972"/>
                  <a:pt x="1920" y="972"/>
                  <a:pt x="1920" y="972"/>
                </a:cubicBezTo>
                <a:cubicBezTo>
                  <a:pt x="1920" y="965"/>
                  <a:pt x="1926" y="958"/>
                  <a:pt x="1934" y="958"/>
                </a:cubicBezTo>
                <a:cubicBezTo>
                  <a:pt x="1934" y="958"/>
                  <a:pt x="1934" y="958"/>
                  <a:pt x="1934" y="958"/>
                </a:cubicBezTo>
                <a:cubicBezTo>
                  <a:pt x="1942" y="958"/>
                  <a:pt x="1948" y="965"/>
                  <a:pt x="1948" y="972"/>
                </a:cubicBezTo>
                <a:cubicBezTo>
                  <a:pt x="1948" y="972"/>
                  <a:pt x="1948" y="972"/>
                  <a:pt x="1948" y="972"/>
                </a:cubicBezTo>
                <a:cubicBezTo>
                  <a:pt x="1948" y="973"/>
                  <a:pt x="1948" y="973"/>
                  <a:pt x="1948" y="973"/>
                </a:cubicBezTo>
                <a:cubicBezTo>
                  <a:pt x="1948" y="973"/>
                  <a:pt x="1948" y="973"/>
                  <a:pt x="1948" y="973"/>
                </a:cubicBezTo>
                <a:cubicBezTo>
                  <a:pt x="1948" y="973"/>
                  <a:pt x="1948" y="974"/>
                  <a:pt x="1948" y="974"/>
                </a:cubicBezTo>
                <a:cubicBezTo>
                  <a:pt x="1948" y="974"/>
                  <a:pt x="1948" y="974"/>
                  <a:pt x="1948" y="974"/>
                </a:cubicBezTo>
                <a:cubicBezTo>
                  <a:pt x="1948" y="974"/>
                  <a:pt x="1948" y="974"/>
                  <a:pt x="1948" y="974"/>
                </a:cubicBezTo>
                <a:cubicBezTo>
                  <a:pt x="1948" y="974"/>
                  <a:pt x="1948" y="974"/>
                  <a:pt x="1948" y="974"/>
                </a:cubicBezTo>
                <a:cubicBezTo>
                  <a:pt x="1948" y="982"/>
                  <a:pt x="1942" y="988"/>
                  <a:pt x="1934" y="988"/>
                </a:cubicBezTo>
                <a:cubicBezTo>
                  <a:pt x="1934" y="988"/>
                  <a:pt x="1934" y="988"/>
                  <a:pt x="1934" y="988"/>
                </a:cubicBezTo>
                <a:cubicBezTo>
                  <a:pt x="1926" y="988"/>
                  <a:pt x="1920" y="982"/>
                  <a:pt x="1920" y="974"/>
                </a:cubicBezTo>
                <a:close/>
                <a:moveTo>
                  <a:pt x="20" y="863"/>
                </a:moveTo>
                <a:cubicBezTo>
                  <a:pt x="13" y="862"/>
                  <a:pt x="7" y="855"/>
                  <a:pt x="8" y="848"/>
                </a:cubicBezTo>
                <a:cubicBezTo>
                  <a:pt x="8" y="848"/>
                  <a:pt x="8" y="848"/>
                  <a:pt x="8" y="848"/>
                </a:cubicBezTo>
                <a:cubicBezTo>
                  <a:pt x="8" y="848"/>
                  <a:pt x="8" y="848"/>
                  <a:pt x="8" y="848"/>
                </a:cubicBezTo>
                <a:cubicBezTo>
                  <a:pt x="8" y="848"/>
                  <a:pt x="8" y="848"/>
                  <a:pt x="8" y="848"/>
                </a:cubicBezTo>
                <a:cubicBezTo>
                  <a:pt x="9" y="840"/>
                  <a:pt x="16" y="835"/>
                  <a:pt x="24" y="836"/>
                </a:cubicBezTo>
                <a:cubicBezTo>
                  <a:pt x="24" y="836"/>
                  <a:pt x="24" y="836"/>
                  <a:pt x="24" y="836"/>
                </a:cubicBezTo>
                <a:cubicBezTo>
                  <a:pt x="31" y="837"/>
                  <a:pt x="37" y="844"/>
                  <a:pt x="36" y="851"/>
                </a:cubicBezTo>
                <a:cubicBezTo>
                  <a:pt x="36" y="851"/>
                  <a:pt x="36" y="851"/>
                  <a:pt x="36" y="851"/>
                </a:cubicBezTo>
                <a:cubicBezTo>
                  <a:pt x="35" y="858"/>
                  <a:pt x="29" y="864"/>
                  <a:pt x="22" y="864"/>
                </a:cubicBezTo>
                <a:cubicBezTo>
                  <a:pt x="22" y="864"/>
                  <a:pt x="22" y="864"/>
                  <a:pt x="22" y="864"/>
                </a:cubicBezTo>
                <a:cubicBezTo>
                  <a:pt x="21" y="864"/>
                  <a:pt x="21" y="863"/>
                  <a:pt x="20" y="863"/>
                </a:cubicBezTo>
                <a:close/>
                <a:moveTo>
                  <a:pt x="1912" y="849"/>
                </a:moveTo>
                <a:cubicBezTo>
                  <a:pt x="1911" y="841"/>
                  <a:pt x="1916" y="834"/>
                  <a:pt x="1924" y="833"/>
                </a:cubicBezTo>
                <a:cubicBezTo>
                  <a:pt x="1924" y="833"/>
                  <a:pt x="1924" y="833"/>
                  <a:pt x="1924" y="833"/>
                </a:cubicBezTo>
                <a:cubicBezTo>
                  <a:pt x="1932" y="832"/>
                  <a:pt x="1939" y="838"/>
                  <a:pt x="1940" y="845"/>
                </a:cubicBezTo>
                <a:cubicBezTo>
                  <a:pt x="1940" y="845"/>
                  <a:pt x="1940" y="845"/>
                  <a:pt x="1940" y="845"/>
                </a:cubicBezTo>
                <a:cubicBezTo>
                  <a:pt x="1941" y="853"/>
                  <a:pt x="1935" y="860"/>
                  <a:pt x="1928" y="861"/>
                </a:cubicBezTo>
                <a:cubicBezTo>
                  <a:pt x="1928" y="861"/>
                  <a:pt x="1928" y="861"/>
                  <a:pt x="1928" y="861"/>
                </a:cubicBezTo>
                <a:cubicBezTo>
                  <a:pt x="1927" y="861"/>
                  <a:pt x="1926" y="861"/>
                  <a:pt x="1926" y="861"/>
                </a:cubicBezTo>
                <a:cubicBezTo>
                  <a:pt x="1926" y="861"/>
                  <a:pt x="1926" y="861"/>
                  <a:pt x="1926" y="861"/>
                </a:cubicBezTo>
                <a:cubicBezTo>
                  <a:pt x="1919" y="861"/>
                  <a:pt x="1913" y="856"/>
                  <a:pt x="1912" y="849"/>
                </a:cubicBezTo>
                <a:close/>
                <a:moveTo>
                  <a:pt x="43" y="740"/>
                </a:moveTo>
                <a:cubicBezTo>
                  <a:pt x="35" y="738"/>
                  <a:pt x="31" y="730"/>
                  <a:pt x="33" y="723"/>
                </a:cubicBezTo>
                <a:cubicBezTo>
                  <a:pt x="33" y="723"/>
                  <a:pt x="33" y="723"/>
                  <a:pt x="33" y="723"/>
                </a:cubicBezTo>
                <a:cubicBezTo>
                  <a:pt x="35" y="715"/>
                  <a:pt x="42" y="711"/>
                  <a:pt x="50" y="713"/>
                </a:cubicBezTo>
                <a:cubicBezTo>
                  <a:pt x="50" y="713"/>
                  <a:pt x="50" y="713"/>
                  <a:pt x="50" y="713"/>
                </a:cubicBezTo>
                <a:cubicBezTo>
                  <a:pt x="57" y="715"/>
                  <a:pt x="62" y="722"/>
                  <a:pt x="60" y="730"/>
                </a:cubicBezTo>
                <a:cubicBezTo>
                  <a:pt x="60" y="730"/>
                  <a:pt x="60" y="730"/>
                  <a:pt x="60" y="730"/>
                </a:cubicBezTo>
                <a:cubicBezTo>
                  <a:pt x="58" y="736"/>
                  <a:pt x="52" y="740"/>
                  <a:pt x="46" y="740"/>
                </a:cubicBezTo>
                <a:cubicBezTo>
                  <a:pt x="46" y="740"/>
                  <a:pt x="46" y="740"/>
                  <a:pt x="46" y="740"/>
                </a:cubicBezTo>
                <a:cubicBezTo>
                  <a:pt x="45" y="740"/>
                  <a:pt x="44" y="740"/>
                  <a:pt x="43" y="740"/>
                </a:cubicBezTo>
                <a:close/>
                <a:moveTo>
                  <a:pt x="1888" y="728"/>
                </a:moveTo>
                <a:cubicBezTo>
                  <a:pt x="1886" y="720"/>
                  <a:pt x="1890" y="712"/>
                  <a:pt x="1897" y="710"/>
                </a:cubicBezTo>
                <a:cubicBezTo>
                  <a:pt x="1897" y="710"/>
                  <a:pt x="1897" y="710"/>
                  <a:pt x="1897" y="710"/>
                </a:cubicBezTo>
                <a:cubicBezTo>
                  <a:pt x="1905" y="708"/>
                  <a:pt x="1913" y="713"/>
                  <a:pt x="1915" y="720"/>
                </a:cubicBezTo>
                <a:cubicBezTo>
                  <a:pt x="1915" y="720"/>
                  <a:pt x="1915" y="720"/>
                  <a:pt x="1915" y="720"/>
                </a:cubicBezTo>
                <a:cubicBezTo>
                  <a:pt x="1917" y="728"/>
                  <a:pt x="1912" y="735"/>
                  <a:pt x="1905" y="738"/>
                </a:cubicBezTo>
                <a:cubicBezTo>
                  <a:pt x="1905" y="738"/>
                  <a:pt x="1905" y="738"/>
                  <a:pt x="1905" y="738"/>
                </a:cubicBezTo>
                <a:cubicBezTo>
                  <a:pt x="1904" y="738"/>
                  <a:pt x="1902" y="738"/>
                  <a:pt x="1901" y="738"/>
                </a:cubicBezTo>
                <a:cubicBezTo>
                  <a:pt x="1901" y="738"/>
                  <a:pt x="1901" y="738"/>
                  <a:pt x="1901" y="738"/>
                </a:cubicBezTo>
                <a:cubicBezTo>
                  <a:pt x="1895" y="738"/>
                  <a:pt x="1889" y="734"/>
                  <a:pt x="1888" y="728"/>
                </a:cubicBezTo>
                <a:close/>
                <a:moveTo>
                  <a:pt x="81" y="620"/>
                </a:moveTo>
                <a:cubicBezTo>
                  <a:pt x="74" y="617"/>
                  <a:pt x="71" y="609"/>
                  <a:pt x="74" y="602"/>
                </a:cubicBezTo>
                <a:cubicBezTo>
                  <a:pt x="74" y="602"/>
                  <a:pt x="74" y="602"/>
                  <a:pt x="74" y="602"/>
                </a:cubicBezTo>
                <a:cubicBezTo>
                  <a:pt x="77" y="595"/>
                  <a:pt x="85" y="591"/>
                  <a:pt x="92" y="594"/>
                </a:cubicBezTo>
                <a:cubicBezTo>
                  <a:pt x="92" y="594"/>
                  <a:pt x="92" y="594"/>
                  <a:pt x="92" y="594"/>
                </a:cubicBezTo>
                <a:cubicBezTo>
                  <a:pt x="99" y="597"/>
                  <a:pt x="102" y="606"/>
                  <a:pt x="99" y="613"/>
                </a:cubicBezTo>
                <a:cubicBezTo>
                  <a:pt x="99" y="613"/>
                  <a:pt x="99" y="613"/>
                  <a:pt x="99" y="613"/>
                </a:cubicBezTo>
                <a:cubicBezTo>
                  <a:pt x="97" y="618"/>
                  <a:pt x="92" y="621"/>
                  <a:pt x="87" y="621"/>
                </a:cubicBezTo>
                <a:cubicBezTo>
                  <a:pt x="87" y="621"/>
                  <a:pt x="87" y="621"/>
                  <a:pt x="87" y="621"/>
                </a:cubicBezTo>
                <a:cubicBezTo>
                  <a:pt x="85" y="621"/>
                  <a:pt x="83" y="621"/>
                  <a:pt x="81" y="620"/>
                </a:cubicBezTo>
                <a:close/>
                <a:moveTo>
                  <a:pt x="1848" y="611"/>
                </a:moveTo>
                <a:cubicBezTo>
                  <a:pt x="1848" y="611"/>
                  <a:pt x="1848" y="611"/>
                  <a:pt x="1848" y="611"/>
                </a:cubicBezTo>
                <a:cubicBezTo>
                  <a:pt x="1845" y="603"/>
                  <a:pt x="1848" y="595"/>
                  <a:pt x="1855" y="592"/>
                </a:cubicBezTo>
                <a:cubicBezTo>
                  <a:pt x="1855" y="592"/>
                  <a:pt x="1855" y="592"/>
                  <a:pt x="1855" y="592"/>
                </a:cubicBezTo>
                <a:cubicBezTo>
                  <a:pt x="1862" y="589"/>
                  <a:pt x="1871" y="593"/>
                  <a:pt x="1874" y="600"/>
                </a:cubicBezTo>
                <a:cubicBezTo>
                  <a:pt x="1874" y="600"/>
                  <a:pt x="1874" y="600"/>
                  <a:pt x="1874" y="600"/>
                </a:cubicBezTo>
                <a:cubicBezTo>
                  <a:pt x="1874" y="600"/>
                  <a:pt x="1874" y="600"/>
                  <a:pt x="1874" y="600"/>
                </a:cubicBezTo>
                <a:cubicBezTo>
                  <a:pt x="1874" y="600"/>
                  <a:pt x="1874" y="600"/>
                  <a:pt x="1874" y="600"/>
                </a:cubicBezTo>
                <a:cubicBezTo>
                  <a:pt x="1876" y="607"/>
                  <a:pt x="1873" y="615"/>
                  <a:pt x="1866" y="618"/>
                </a:cubicBezTo>
                <a:cubicBezTo>
                  <a:pt x="1866" y="618"/>
                  <a:pt x="1866" y="618"/>
                  <a:pt x="1866" y="618"/>
                </a:cubicBezTo>
                <a:cubicBezTo>
                  <a:pt x="1864" y="619"/>
                  <a:pt x="1862" y="619"/>
                  <a:pt x="1861" y="619"/>
                </a:cubicBezTo>
                <a:cubicBezTo>
                  <a:pt x="1861" y="619"/>
                  <a:pt x="1861" y="619"/>
                  <a:pt x="1861" y="619"/>
                </a:cubicBezTo>
                <a:cubicBezTo>
                  <a:pt x="1855" y="619"/>
                  <a:pt x="1850" y="616"/>
                  <a:pt x="1848" y="611"/>
                </a:cubicBezTo>
                <a:close/>
                <a:moveTo>
                  <a:pt x="135" y="507"/>
                </a:moveTo>
                <a:cubicBezTo>
                  <a:pt x="128" y="503"/>
                  <a:pt x="126" y="494"/>
                  <a:pt x="130" y="488"/>
                </a:cubicBezTo>
                <a:cubicBezTo>
                  <a:pt x="130" y="488"/>
                  <a:pt x="130" y="488"/>
                  <a:pt x="130" y="488"/>
                </a:cubicBezTo>
                <a:cubicBezTo>
                  <a:pt x="134" y="481"/>
                  <a:pt x="142" y="479"/>
                  <a:pt x="149" y="483"/>
                </a:cubicBezTo>
                <a:cubicBezTo>
                  <a:pt x="149" y="483"/>
                  <a:pt x="149" y="483"/>
                  <a:pt x="149" y="483"/>
                </a:cubicBezTo>
                <a:cubicBezTo>
                  <a:pt x="156" y="486"/>
                  <a:pt x="158" y="495"/>
                  <a:pt x="154" y="502"/>
                </a:cubicBezTo>
                <a:cubicBezTo>
                  <a:pt x="154" y="502"/>
                  <a:pt x="154" y="502"/>
                  <a:pt x="154" y="502"/>
                </a:cubicBezTo>
                <a:cubicBezTo>
                  <a:pt x="152" y="506"/>
                  <a:pt x="147" y="509"/>
                  <a:pt x="142" y="509"/>
                </a:cubicBezTo>
                <a:cubicBezTo>
                  <a:pt x="142" y="509"/>
                  <a:pt x="142" y="509"/>
                  <a:pt x="142" y="509"/>
                </a:cubicBezTo>
                <a:cubicBezTo>
                  <a:pt x="140" y="509"/>
                  <a:pt x="137" y="508"/>
                  <a:pt x="135" y="507"/>
                </a:cubicBezTo>
                <a:close/>
                <a:moveTo>
                  <a:pt x="1793" y="500"/>
                </a:moveTo>
                <a:cubicBezTo>
                  <a:pt x="1793" y="500"/>
                  <a:pt x="1793" y="500"/>
                  <a:pt x="1793" y="500"/>
                </a:cubicBezTo>
                <a:cubicBezTo>
                  <a:pt x="1789" y="493"/>
                  <a:pt x="1791" y="485"/>
                  <a:pt x="1798" y="481"/>
                </a:cubicBezTo>
                <a:cubicBezTo>
                  <a:pt x="1798" y="481"/>
                  <a:pt x="1798" y="481"/>
                  <a:pt x="1798" y="481"/>
                </a:cubicBezTo>
                <a:cubicBezTo>
                  <a:pt x="1804" y="477"/>
                  <a:pt x="1813" y="479"/>
                  <a:pt x="1817" y="486"/>
                </a:cubicBezTo>
                <a:cubicBezTo>
                  <a:pt x="1817" y="486"/>
                  <a:pt x="1817" y="486"/>
                  <a:pt x="1817" y="486"/>
                </a:cubicBezTo>
                <a:cubicBezTo>
                  <a:pt x="1821" y="492"/>
                  <a:pt x="1819" y="501"/>
                  <a:pt x="1812" y="505"/>
                </a:cubicBezTo>
                <a:cubicBezTo>
                  <a:pt x="1812" y="505"/>
                  <a:pt x="1812" y="505"/>
                  <a:pt x="1812" y="505"/>
                </a:cubicBezTo>
                <a:cubicBezTo>
                  <a:pt x="1810" y="506"/>
                  <a:pt x="1807" y="507"/>
                  <a:pt x="1805" y="507"/>
                </a:cubicBezTo>
                <a:cubicBezTo>
                  <a:pt x="1805" y="507"/>
                  <a:pt x="1805" y="507"/>
                  <a:pt x="1805" y="507"/>
                </a:cubicBezTo>
                <a:cubicBezTo>
                  <a:pt x="1800" y="507"/>
                  <a:pt x="1795" y="504"/>
                  <a:pt x="1793" y="500"/>
                </a:cubicBezTo>
                <a:close/>
                <a:moveTo>
                  <a:pt x="203" y="401"/>
                </a:moveTo>
                <a:cubicBezTo>
                  <a:pt x="197" y="397"/>
                  <a:pt x="196" y="388"/>
                  <a:pt x="201" y="382"/>
                </a:cubicBezTo>
                <a:cubicBezTo>
                  <a:pt x="201" y="382"/>
                  <a:pt x="201" y="382"/>
                  <a:pt x="201" y="382"/>
                </a:cubicBezTo>
                <a:cubicBezTo>
                  <a:pt x="205" y="376"/>
                  <a:pt x="214" y="374"/>
                  <a:pt x="220" y="379"/>
                </a:cubicBezTo>
                <a:cubicBezTo>
                  <a:pt x="220" y="379"/>
                  <a:pt x="220" y="379"/>
                  <a:pt x="220" y="379"/>
                </a:cubicBezTo>
                <a:cubicBezTo>
                  <a:pt x="226" y="384"/>
                  <a:pt x="228" y="393"/>
                  <a:pt x="223" y="399"/>
                </a:cubicBezTo>
                <a:cubicBezTo>
                  <a:pt x="223" y="399"/>
                  <a:pt x="223" y="399"/>
                  <a:pt x="223" y="399"/>
                </a:cubicBezTo>
                <a:cubicBezTo>
                  <a:pt x="220" y="402"/>
                  <a:pt x="216" y="404"/>
                  <a:pt x="212" y="404"/>
                </a:cubicBezTo>
                <a:cubicBezTo>
                  <a:pt x="212" y="404"/>
                  <a:pt x="212" y="404"/>
                  <a:pt x="212" y="404"/>
                </a:cubicBezTo>
                <a:cubicBezTo>
                  <a:pt x="209" y="404"/>
                  <a:pt x="206" y="403"/>
                  <a:pt x="203" y="401"/>
                </a:cubicBezTo>
                <a:close/>
                <a:moveTo>
                  <a:pt x="1724" y="397"/>
                </a:moveTo>
                <a:cubicBezTo>
                  <a:pt x="1724" y="397"/>
                  <a:pt x="1724" y="397"/>
                  <a:pt x="1724" y="397"/>
                </a:cubicBezTo>
                <a:cubicBezTo>
                  <a:pt x="1719" y="391"/>
                  <a:pt x="1720" y="382"/>
                  <a:pt x="1726" y="377"/>
                </a:cubicBezTo>
                <a:cubicBezTo>
                  <a:pt x="1726" y="377"/>
                  <a:pt x="1726" y="377"/>
                  <a:pt x="1726" y="377"/>
                </a:cubicBezTo>
                <a:cubicBezTo>
                  <a:pt x="1732" y="373"/>
                  <a:pt x="1741" y="374"/>
                  <a:pt x="1746" y="380"/>
                </a:cubicBezTo>
                <a:cubicBezTo>
                  <a:pt x="1746" y="380"/>
                  <a:pt x="1746" y="380"/>
                  <a:pt x="1746" y="380"/>
                </a:cubicBezTo>
                <a:cubicBezTo>
                  <a:pt x="1746" y="380"/>
                  <a:pt x="1746" y="380"/>
                  <a:pt x="1746" y="380"/>
                </a:cubicBezTo>
                <a:cubicBezTo>
                  <a:pt x="1746" y="380"/>
                  <a:pt x="1746" y="380"/>
                  <a:pt x="1746" y="380"/>
                </a:cubicBezTo>
                <a:cubicBezTo>
                  <a:pt x="1751" y="386"/>
                  <a:pt x="1750" y="395"/>
                  <a:pt x="1743" y="400"/>
                </a:cubicBezTo>
                <a:cubicBezTo>
                  <a:pt x="1743" y="400"/>
                  <a:pt x="1743" y="400"/>
                  <a:pt x="1743" y="400"/>
                </a:cubicBezTo>
                <a:cubicBezTo>
                  <a:pt x="1741" y="402"/>
                  <a:pt x="1738" y="403"/>
                  <a:pt x="1735" y="403"/>
                </a:cubicBezTo>
                <a:cubicBezTo>
                  <a:pt x="1735" y="403"/>
                  <a:pt x="1735" y="403"/>
                  <a:pt x="1735" y="403"/>
                </a:cubicBezTo>
                <a:cubicBezTo>
                  <a:pt x="1731" y="403"/>
                  <a:pt x="1727" y="401"/>
                  <a:pt x="1724" y="397"/>
                </a:cubicBezTo>
                <a:close/>
                <a:moveTo>
                  <a:pt x="285" y="306"/>
                </a:moveTo>
                <a:cubicBezTo>
                  <a:pt x="279" y="300"/>
                  <a:pt x="279" y="291"/>
                  <a:pt x="285" y="286"/>
                </a:cubicBezTo>
                <a:cubicBezTo>
                  <a:pt x="285" y="286"/>
                  <a:pt x="285" y="286"/>
                  <a:pt x="285" y="286"/>
                </a:cubicBezTo>
                <a:cubicBezTo>
                  <a:pt x="290" y="280"/>
                  <a:pt x="299" y="280"/>
                  <a:pt x="304" y="286"/>
                </a:cubicBezTo>
                <a:cubicBezTo>
                  <a:pt x="304" y="286"/>
                  <a:pt x="304" y="286"/>
                  <a:pt x="304" y="286"/>
                </a:cubicBezTo>
                <a:cubicBezTo>
                  <a:pt x="310" y="291"/>
                  <a:pt x="310" y="300"/>
                  <a:pt x="304" y="306"/>
                </a:cubicBezTo>
                <a:cubicBezTo>
                  <a:pt x="304" y="306"/>
                  <a:pt x="304" y="306"/>
                  <a:pt x="304" y="306"/>
                </a:cubicBezTo>
                <a:cubicBezTo>
                  <a:pt x="302" y="308"/>
                  <a:pt x="298" y="310"/>
                  <a:pt x="295" y="310"/>
                </a:cubicBezTo>
                <a:cubicBezTo>
                  <a:pt x="295" y="310"/>
                  <a:pt x="295" y="310"/>
                  <a:pt x="295" y="310"/>
                </a:cubicBezTo>
                <a:cubicBezTo>
                  <a:pt x="291" y="310"/>
                  <a:pt x="287" y="308"/>
                  <a:pt x="285" y="306"/>
                </a:cubicBezTo>
                <a:close/>
                <a:moveTo>
                  <a:pt x="1642" y="304"/>
                </a:moveTo>
                <a:cubicBezTo>
                  <a:pt x="1637" y="299"/>
                  <a:pt x="1637" y="290"/>
                  <a:pt x="1642" y="284"/>
                </a:cubicBezTo>
                <a:cubicBezTo>
                  <a:pt x="1642" y="284"/>
                  <a:pt x="1642" y="284"/>
                  <a:pt x="1642" y="284"/>
                </a:cubicBezTo>
                <a:cubicBezTo>
                  <a:pt x="1647" y="279"/>
                  <a:pt x="1656" y="279"/>
                  <a:pt x="1662" y="284"/>
                </a:cubicBezTo>
                <a:cubicBezTo>
                  <a:pt x="1662" y="284"/>
                  <a:pt x="1662" y="284"/>
                  <a:pt x="1662" y="284"/>
                </a:cubicBezTo>
                <a:cubicBezTo>
                  <a:pt x="1667" y="290"/>
                  <a:pt x="1667" y="299"/>
                  <a:pt x="1662" y="304"/>
                </a:cubicBezTo>
                <a:cubicBezTo>
                  <a:pt x="1662" y="304"/>
                  <a:pt x="1662" y="304"/>
                  <a:pt x="1662" y="304"/>
                </a:cubicBezTo>
                <a:cubicBezTo>
                  <a:pt x="1659" y="307"/>
                  <a:pt x="1656" y="308"/>
                  <a:pt x="1652" y="308"/>
                </a:cubicBezTo>
                <a:cubicBezTo>
                  <a:pt x="1652" y="308"/>
                  <a:pt x="1652" y="308"/>
                  <a:pt x="1652" y="308"/>
                </a:cubicBezTo>
                <a:cubicBezTo>
                  <a:pt x="1648" y="308"/>
                  <a:pt x="1645" y="307"/>
                  <a:pt x="1642" y="304"/>
                </a:cubicBezTo>
                <a:close/>
                <a:moveTo>
                  <a:pt x="378" y="221"/>
                </a:moveTo>
                <a:cubicBezTo>
                  <a:pt x="373" y="215"/>
                  <a:pt x="374" y="207"/>
                  <a:pt x="380" y="202"/>
                </a:cubicBezTo>
                <a:cubicBezTo>
                  <a:pt x="380" y="202"/>
                  <a:pt x="380" y="202"/>
                  <a:pt x="380" y="202"/>
                </a:cubicBezTo>
                <a:cubicBezTo>
                  <a:pt x="386" y="197"/>
                  <a:pt x="395" y="198"/>
                  <a:pt x="400" y="204"/>
                </a:cubicBezTo>
                <a:cubicBezTo>
                  <a:pt x="400" y="204"/>
                  <a:pt x="400" y="204"/>
                  <a:pt x="400" y="204"/>
                </a:cubicBezTo>
                <a:cubicBezTo>
                  <a:pt x="405" y="210"/>
                  <a:pt x="404" y="219"/>
                  <a:pt x="397" y="224"/>
                </a:cubicBezTo>
                <a:cubicBezTo>
                  <a:pt x="397" y="224"/>
                  <a:pt x="397" y="224"/>
                  <a:pt x="397" y="224"/>
                </a:cubicBezTo>
                <a:cubicBezTo>
                  <a:pt x="395" y="226"/>
                  <a:pt x="392" y="227"/>
                  <a:pt x="389" y="227"/>
                </a:cubicBezTo>
                <a:cubicBezTo>
                  <a:pt x="389" y="227"/>
                  <a:pt x="389" y="227"/>
                  <a:pt x="389" y="227"/>
                </a:cubicBezTo>
                <a:cubicBezTo>
                  <a:pt x="385" y="227"/>
                  <a:pt x="381" y="225"/>
                  <a:pt x="378" y="221"/>
                </a:cubicBezTo>
                <a:close/>
                <a:moveTo>
                  <a:pt x="1549" y="223"/>
                </a:moveTo>
                <a:cubicBezTo>
                  <a:pt x="1543" y="218"/>
                  <a:pt x="1542" y="209"/>
                  <a:pt x="1546" y="203"/>
                </a:cubicBezTo>
                <a:cubicBezTo>
                  <a:pt x="1546" y="203"/>
                  <a:pt x="1546" y="203"/>
                  <a:pt x="1546" y="203"/>
                </a:cubicBezTo>
                <a:cubicBezTo>
                  <a:pt x="1551" y="197"/>
                  <a:pt x="1560" y="196"/>
                  <a:pt x="1566" y="200"/>
                </a:cubicBezTo>
                <a:cubicBezTo>
                  <a:pt x="1566" y="200"/>
                  <a:pt x="1566" y="200"/>
                  <a:pt x="1566" y="200"/>
                </a:cubicBezTo>
                <a:cubicBezTo>
                  <a:pt x="1572" y="205"/>
                  <a:pt x="1573" y="214"/>
                  <a:pt x="1569" y="220"/>
                </a:cubicBezTo>
                <a:cubicBezTo>
                  <a:pt x="1569" y="220"/>
                  <a:pt x="1569" y="220"/>
                  <a:pt x="1569" y="220"/>
                </a:cubicBezTo>
                <a:cubicBezTo>
                  <a:pt x="1566" y="224"/>
                  <a:pt x="1562" y="226"/>
                  <a:pt x="1557" y="226"/>
                </a:cubicBezTo>
                <a:cubicBezTo>
                  <a:pt x="1557" y="226"/>
                  <a:pt x="1557" y="226"/>
                  <a:pt x="1557" y="226"/>
                </a:cubicBezTo>
                <a:cubicBezTo>
                  <a:pt x="1554" y="226"/>
                  <a:pt x="1551" y="225"/>
                  <a:pt x="1549" y="223"/>
                </a:cubicBezTo>
                <a:close/>
                <a:moveTo>
                  <a:pt x="481" y="150"/>
                </a:moveTo>
                <a:cubicBezTo>
                  <a:pt x="477" y="143"/>
                  <a:pt x="479" y="135"/>
                  <a:pt x="486" y="131"/>
                </a:cubicBezTo>
                <a:cubicBezTo>
                  <a:pt x="486" y="131"/>
                  <a:pt x="486" y="131"/>
                  <a:pt x="486" y="131"/>
                </a:cubicBezTo>
                <a:cubicBezTo>
                  <a:pt x="493" y="127"/>
                  <a:pt x="501" y="129"/>
                  <a:pt x="505" y="136"/>
                </a:cubicBezTo>
                <a:cubicBezTo>
                  <a:pt x="505" y="136"/>
                  <a:pt x="505" y="136"/>
                  <a:pt x="505" y="136"/>
                </a:cubicBezTo>
                <a:cubicBezTo>
                  <a:pt x="509" y="143"/>
                  <a:pt x="507" y="151"/>
                  <a:pt x="500" y="155"/>
                </a:cubicBezTo>
                <a:cubicBezTo>
                  <a:pt x="500" y="155"/>
                  <a:pt x="500" y="155"/>
                  <a:pt x="500" y="155"/>
                </a:cubicBezTo>
                <a:cubicBezTo>
                  <a:pt x="498" y="156"/>
                  <a:pt x="495" y="157"/>
                  <a:pt x="493" y="157"/>
                </a:cubicBezTo>
                <a:cubicBezTo>
                  <a:pt x="493" y="157"/>
                  <a:pt x="493" y="157"/>
                  <a:pt x="493" y="157"/>
                </a:cubicBezTo>
                <a:cubicBezTo>
                  <a:pt x="488" y="157"/>
                  <a:pt x="484" y="154"/>
                  <a:pt x="481" y="150"/>
                </a:cubicBezTo>
                <a:close/>
                <a:moveTo>
                  <a:pt x="1446" y="154"/>
                </a:moveTo>
                <a:cubicBezTo>
                  <a:pt x="1439" y="150"/>
                  <a:pt x="1437" y="142"/>
                  <a:pt x="1441" y="135"/>
                </a:cubicBezTo>
                <a:cubicBezTo>
                  <a:pt x="1441" y="135"/>
                  <a:pt x="1441" y="135"/>
                  <a:pt x="1441" y="135"/>
                </a:cubicBezTo>
                <a:cubicBezTo>
                  <a:pt x="1445" y="128"/>
                  <a:pt x="1453" y="126"/>
                  <a:pt x="1460" y="130"/>
                </a:cubicBezTo>
                <a:cubicBezTo>
                  <a:pt x="1460" y="130"/>
                  <a:pt x="1460" y="130"/>
                  <a:pt x="1460" y="130"/>
                </a:cubicBezTo>
                <a:cubicBezTo>
                  <a:pt x="1467" y="134"/>
                  <a:pt x="1469" y="142"/>
                  <a:pt x="1465" y="149"/>
                </a:cubicBezTo>
                <a:cubicBezTo>
                  <a:pt x="1465" y="149"/>
                  <a:pt x="1465" y="149"/>
                  <a:pt x="1465" y="149"/>
                </a:cubicBezTo>
                <a:cubicBezTo>
                  <a:pt x="1463" y="153"/>
                  <a:pt x="1458" y="156"/>
                  <a:pt x="1453" y="156"/>
                </a:cubicBezTo>
                <a:cubicBezTo>
                  <a:pt x="1453" y="156"/>
                  <a:pt x="1453" y="156"/>
                  <a:pt x="1453" y="156"/>
                </a:cubicBezTo>
                <a:cubicBezTo>
                  <a:pt x="1451" y="156"/>
                  <a:pt x="1448" y="155"/>
                  <a:pt x="1446" y="154"/>
                </a:cubicBezTo>
                <a:close/>
                <a:moveTo>
                  <a:pt x="593" y="93"/>
                </a:moveTo>
                <a:cubicBezTo>
                  <a:pt x="590" y="86"/>
                  <a:pt x="593" y="77"/>
                  <a:pt x="600" y="74"/>
                </a:cubicBezTo>
                <a:cubicBezTo>
                  <a:pt x="600" y="74"/>
                  <a:pt x="600" y="74"/>
                  <a:pt x="600" y="74"/>
                </a:cubicBezTo>
                <a:cubicBezTo>
                  <a:pt x="607" y="71"/>
                  <a:pt x="615" y="75"/>
                  <a:pt x="618" y="82"/>
                </a:cubicBezTo>
                <a:cubicBezTo>
                  <a:pt x="618" y="82"/>
                  <a:pt x="618" y="82"/>
                  <a:pt x="618" y="82"/>
                </a:cubicBezTo>
                <a:cubicBezTo>
                  <a:pt x="621" y="89"/>
                  <a:pt x="618" y="97"/>
                  <a:pt x="611" y="100"/>
                </a:cubicBezTo>
                <a:cubicBezTo>
                  <a:pt x="611" y="100"/>
                  <a:pt x="611" y="100"/>
                  <a:pt x="611" y="100"/>
                </a:cubicBezTo>
                <a:cubicBezTo>
                  <a:pt x="609" y="101"/>
                  <a:pt x="607" y="101"/>
                  <a:pt x="606" y="101"/>
                </a:cubicBezTo>
                <a:cubicBezTo>
                  <a:pt x="606" y="101"/>
                  <a:pt x="606" y="101"/>
                  <a:pt x="606" y="101"/>
                </a:cubicBezTo>
                <a:cubicBezTo>
                  <a:pt x="600" y="101"/>
                  <a:pt x="595" y="98"/>
                  <a:pt x="593" y="93"/>
                </a:cubicBezTo>
                <a:close/>
                <a:moveTo>
                  <a:pt x="1335" y="99"/>
                </a:moveTo>
                <a:cubicBezTo>
                  <a:pt x="1328" y="96"/>
                  <a:pt x="1324" y="88"/>
                  <a:pt x="1327" y="81"/>
                </a:cubicBezTo>
                <a:cubicBezTo>
                  <a:pt x="1327" y="81"/>
                  <a:pt x="1327" y="81"/>
                  <a:pt x="1327" y="81"/>
                </a:cubicBezTo>
                <a:cubicBezTo>
                  <a:pt x="1330" y="74"/>
                  <a:pt x="1338" y="70"/>
                  <a:pt x="1346" y="73"/>
                </a:cubicBezTo>
                <a:cubicBezTo>
                  <a:pt x="1346" y="73"/>
                  <a:pt x="1346" y="73"/>
                  <a:pt x="1346" y="73"/>
                </a:cubicBezTo>
                <a:cubicBezTo>
                  <a:pt x="1346" y="73"/>
                  <a:pt x="1346" y="73"/>
                  <a:pt x="1346" y="73"/>
                </a:cubicBezTo>
                <a:cubicBezTo>
                  <a:pt x="1346" y="73"/>
                  <a:pt x="1346" y="73"/>
                  <a:pt x="1346" y="73"/>
                </a:cubicBezTo>
                <a:cubicBezTo>
                  <a:pt x="1353" y="76"/>
                  <a:pt x="1356" y="85"/>
                  <a:pt x="1353" y="92"/>
                </a:cubicBezTo>
                <a:cubicBezTo>
                  <a:pt x="1353" y="92"/>
                  <a:pt x="1353" y="92"/>
                  <a:pt x="1353" y="92"/>
                </a:cubicBezTo>
                <a:cubicBezTo>
                  <a:pt x="1351" y="97"/>
                  <a:pt x="1346" y="100"/>
                  <a:pt x="1340" y="100"/>
                </a:cubicBezTo>
                <a:cubicBezTo>
                  <a:pt x="1340" y="100"/>
                  <a:pt x="1340" y="100"/>
                  <a:pt x="1340" y="100"/>
                </a:cubicBezTo>
                <a:cubicBezTo>
                  <a:pt x="1339" y="100"/>
                  <a:pt x="1337" y="100"/>
                  <a:pt x="1335" y="99"/>
                </a:cubicBezTo>
                <a:close/>
                <a:moveTo>
                  <a:pt x="711" y="50"/>
                </a:moveTo>
                <a:cubicBezTo>
                  <a:pt x="709" y="43"/>
                  <a:pt x="713" y="35"/>
                  <a:pt x="721" y="33"/>
                </a:cubicBezTo>
                <a:cubicBezTo>
                  <a:pt x="721" y="33"/>
                  <a:pt x="721" y="33"/>
                  <a:pt x="721" y="33"/>
                </a:cubicBezTo>
                <a:cubicBezTo>
                  <a:pt x="728" y="31"/>
                  <a:pt x="736" y="36"/>
                  <a:pt x="738" y="43"/>
                </a:cubicBezTo>
                <a:cubicBezTo>
                  <a:pt x="738" y="43"/>
                  <a:pt x="738" y="43"/>
                  <a:pt x="738" y="43"/>
                </a:cubicBezTo>
                <a:cubicBezTo>
                  <a:pt x="740" y="51"/>
                  <a:pt x="735" y="58"/>
                  <a:pt x="728" y="60"/>
                </a:cubicBezTo>
                <a:cubicBezTo>
                  <a:pt x="728" y="60"/>
                  <a:pt x="728" y="60"/>
                  <a:pt x="728" y="60"/>
                </a:cubicBezTo>
                <a:cubicBezTo>
                  <a:pt x="727" y="61"/>
                  <a:pt x="726" y="61"/>
                  <a:pt x="724" y="61"/>
                </a:cubicBezTo>
                <a:cubicBezTo>
                  <a:pt x="724" y="61"/>
                  <a:pt x="724" y="61"/>
                  <a:pt x="724" y="61"/>
                </a:cubicBezTo>
                <a:cubicBezTo>
                  <a:pt x="718" y="61"/>
                  <a:pt x="713" y="57"/>
                  <a:pt x="711" y="50"/>
                </a:cubicBezTo>
                <a:close/>
                <a:moveTo>
                  <a:pt x="1218" y="60"/>
                </a:moveTo>
                <a:cubicBezTo>
                  <a:pt x="1210" y="58"/>
                  <a:pt x="1206" y="50"/>
                  <a:pt x="1208" y="43"/>
                </a:cubicBezTo>
                <a:cubicBezTo>
                  <a:pt x="1208" y="43"/>
                  <a:pt x="1208" y="43"/>
                  <a:pt x="1208" y="43"/>
                </a:cubicBezTo>
                <a:cubicBezTo>
                  <a:pt x="1210" y="35"/>
                  <a:pt x="1217" y="31"/>
                  <a:pt x="1225" y="33"/>
                </a:cubicBezTo>
                <a:cubicBezTo>
                  <a:pt x="1225" y="33"/>
                  <a:pt x="1225" y="33"/>
                  <a:pt x="1225" y="33"/>
                </a:cubicBezTo>
                <a:cubicBezTo>
                  <a:pt x="1225" y="33"/>
                  <a:pt x="1225" y="33"/>
                  <a:pt x="1225" y="33"/>
                </a:cubicBezTo>
                <a:cubicBezTo>
                  <a:pt x="1225" y="33"/>
                  <a:pt x="1225" y="33"/>
                  <a:pt x="1225" y="33"/>
                </a:cubicBezTo>
                <a:cubicBezTo>
                  <a:pt x="1232" y="35"/>
                  <a:pt x="1237" y="42"/>
                  <a:pt x="1235" y="50"/>
                </a:cubicBezTo>
                <a:cubicBezTo>
                  <a:pt x="1235" y="50"/>
                  <a:pt x="1235" y="50"/>
                  <a:pt x="1235" y="50"/>
                </a:cubicBezTo>
                <a:cubicBezTo>
                  <a:pt x="1233" y="56"/>
                  <a:pt x="1227" y="60"/>
                  <a:pt x="1221" y="60"/>
                </a:cubicBezTo>
                <a:cubicBezTo>
                  <a:pt x="1221" y="60"/>
                  <a:pt x="1221" y="60"/>
                  <a:pt x="1221" y="60"/>
                </a:cubicBezTo>
                <a:cubicBezTo>
                  <a:pt x="1220" y="60"/>
                  <a:pt x="1219" y="60"/>
                  <a:pt x="1218" y="60"/>
                </a:cubicBezTo>
                <a:close/>
                <a:moveTo>
                  <a:pt x="834" y="24"/>
                </a:moveTo>
                <a:cubicBezTo>
                  <a:pt x="833" y="16"/>
                  <a:pt x="838" y="9"/>
                  <a:pt x="846" y="8"/>
                </a:cubicBezTo>
                <a:cubicBezTo>
                  <a:pt x="846" y="8"/>
                  <a:pt x="846" y="8"/>
                  <a:pt x="846" y="8"/>
                </a:cubicBezTo>
                <a:cubicBezTo>
                  <a:pt x="853" y="7"/>
                  <a:pt x="860" y="13"/>
                  <a:pt x="861" y="20"/>
                </a:cubicBezTo>
                <a:cubicBezTo>
                  <a:pt x="861" y="20"/>
                  <a:pt x="861" y="20"/>
                  <a:pt x="861" y="20"/>
                </a:cubicBezTo>
                <a:cubicBezTo>
                  <a:pt x="862" y="28"/>
                  <a:pt x="857" y="35"/>
                  <a:pt x="849" y="36"/>
                </a:cubicBezTo>
                <a:cubicBezTo>
                  <a:pt x="849" y="36"/>
                  <a:pt x="849" y="36"/>
                  <a:pt x="849" y="36"/>
                </a:cubicBezTo>
                <a:cubicBezTo>
                  <a:pt x="849" y="36"/>
                  <a:pt x="848" y="36"/>
                  <a:pt x="847" y="36"/>
                </a:cubicBezTo>
                <a:cubicBezTo>
                  <a:pt x="847" y="36"/>
                  <a:pt x="847" y="36"/>
                  <a:pt x="847" y="36"/>
                </a:cubicBezTo>
                <a:cubicBezTo>
                  <a:pt x="841" y="36"/>
                  <a:pt x="835" y="31"/>
                  <a:pt x="834" y="24"/>
                </a:cubicBezTo>
                <a:close/>
                <a:moveTo>
                  <a:pt x="1096" y="36"/>
                </a:moveTo>
                <a:cubicBezTo>
                  <a:pt x="1096" y="36"/>
                  <a:pt x="1096" y="36"/>
                  <a:pt x="1096" y="36"/>
                </a:cubicBezTo>
                <a:cubicBezTo>
                  <a:pt x="1089" y="35"/>
                  <a:pt x="1083" y="28"/>
                  <a:pt x="1084" y="20"/>
                </a:cubicBezTo>
                <a:cubicBezTo>
                  <a:pt x="1084" y="20"/>
                  <a:pt x="1084" y="20"/>
                  <a:pt x="1084" y="20"/>
                </a:cubicBezTo>
                <a:cubicBezTo>
                  <a:pt x="1085" y="12"/>
                  <a:pt x="1092" y="7"/>
                  <a:pt x="1100" y="8"/>
                </a:cubicBezTo>
                <a:cubicBezTo>
                  <a:pt x="1100" y="8"/>
                  <a:pt x="1100" y="8"/>
                  <a:pt x="1100" y="8"/>
                </a:cubicBezTo>
                <a:cubicBezTo>
                  <a:pt x="1100" y="8"/>
                  <a:pt x="1100" y="8"/>
                  <a:pt x="1100" y="8"/>
                </a:cubicBezTo>
                <a:cubicBezTo>
                  <a:pt x="1100" y="8"/>
                  <a:pt x="1100" y="8"/>
                  <a:pt x="1100" y="8"/>
                </a:cubicBezTo>
                <a:cubicBezTo>
                  <a:pt x="1108" y="9"/>
                  <a:pt x="1113" y="16"/>
                  <a:pt x="1112" y="24"/>
                </a:cubicBezTo>
                <a:cubicBezTo>
                  <a:pt x="1112" y="24"/>
                  <a:pt x="1112" y="24"/>
                  <a:pt x="1112" y="24"/>
                </a:cubicBezTo>
                <a:cubicBezTo>
                  <a:pt x="1111" y="31"/>
                  <a:pt x="1105" y="36"/>
                  <a:pt x="1098" y="36"/>
                </a:cubicBezTo>
                <a:cubicBezTo>
                  <a:pt x="1098" y="36"/>
                  <a:pt x="1098" y="36"/>
                  <a:pt x="1098" y="36"/>
                </a:cubicBezTo>
                <a:cubicBezTo>
                  <a:pt x="1097" y="36"/>
                  <a:pt x="1097" y="36"/>
                  <a:pt x="1096" y="36"/>
                </a:cubicBezTo>
                <a:close/>
                <a:moveTo>
                  <a:pt x="959" y="14"/>
                </a:moveTo>
                <a:cubicBezTo>
                  <a:pt x="959" y="6"/>
                  <a:pt x="965" y="0"/>
                  <a:pt x="973" y="0"/>
                </a:cubicBezTo>
                <a:cubicBezTo>
                  <a:pt x="973" y="0"/>
                  <a:pt x="973" y="0"/>
                  <a:pt x="973" y="0"/>
                </a:cubicBezTo>
                <a:cubicBezTo>
                  <a:pt x="980" y="0"/>
                  <a:pt x="987" y="6"/>
                  <a:pt x="987" y="14"/>
                </a:cubicBezTo>
                <a:cubicBezTo>
                  <a:pt x="987" y="14"/>
                  <a:pt x="987" y="14"/>
                  <a:pt x="987" y="14"/>
                </a:cubicBezTo>
                <a:cubicBezTo>
                  <a:pt x="987" y="22"/>
                  <a:pt x="981" y="28"/>
                  <a:pt x="973" y="28"/>
                </a:cubicBezTo>
                <a:cubicBezTo>
                  <a:pt x="973" y="28"/>
                  <a:pt x="973" y="28"/>
                  <a:pt x="973" y="28"/>
                </a:cubicBezTo>
                <a:cubicBezTo>
                  <a:pt x="965" y="28"/>
                  <a:pt x="959" y="22"/>
                  <a:pt x="95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Freeform 17" hidden="1">
            <a:extLst>
              <a:ext uri="{FF2B5EF4-FFF2-40B4-BE49-F238E27FC236}">
                <a16:creationId xmlns:a16="http://schemas.microsoft.com/office/drawing/2014/main" id="{3F06BC43-0FE0-4B44-B5F0-531B096D4ED4}"/>
              </a:ext>
            </a:extLst>
          </p:cNvPr>
          <p:cNvSpPr>
            <a:spLocks noEditPoints="1"/>
          </p:cNvSpPr>
          <p:nvPr/>
        </p:nvSpPr>
        <p:spPr bwMode="auto">
          <a:xfrm>
            <a:off x="3582304" y="916731"/>
            <a:ext cx="5027392" cy="5024540"/>
          </a:xfrm>
          <a:custGeom>
            <a:avLst/>
            <a:gdLst>
              <a:gd name="T0" fmla="*/ 1068 w 2108"/>
              <a:gd name="T1" fmla="*/ 2094 h 2108"/>
              <a:gd name="T2" fmla="*/ 915 w 2108"/>
              <a:gd name="T3" fmla="*/ 2085 h 2108"/>
              <a:gd name="T4" fmla="*/ 1178 w 2108"/>
              <a:gd name="T5" fmla="*/ 2073 h 2108"/>
              <a:gd name="T6" fmla="*/ 1180 w 2108"/>
              <a:gd name="T7" fmla="*/ 2100 h 2108"/>
              <a:gd name="T8" fmla="*/ 805 w 2108"/>
              <a:gd name="T9" fmla="*/ 2078 h 2108"/>
              <a:gd name="T10" fmla="*/ 1307 w 2108"/>
              <a:gd name="T11" fmla="*/ 2078 h 2108"/>
              <a:gd name="T12" fmla="*/ 672 w 2108"/>
              <a:gd name="T13" fmla="*/ 2022 h 2108"/>
              <a:gd name="T14" fmla="*/ 1410 w 2108"/>
              <a:gd name="T15" fmla="*/ 2032 h 2108"/>
              <a:gd name="T16" fmla="*/ 1423 w 2108"/>
              <a:gd name="T17" fmla="*/ 2041 h 2108"/>
              <a:gd name="T18" fmla="*/ 583 w 2108"/>
              <a:gd name="T19" fmla="*/ 1982 h 2108"/>
              <a:gd name="T20" fmla="*/ 1544 w 2108"/>
              <a:gd name="T21" fmla="*/ 1987 h 2108"/>
              <a:gd name="T22" fmla="*/ 456 w 2108"/>
              <a:gd name="T23" fmla="*/ 1922 h 2108"/>
              <a:gd name="T24" fmla="*/ 456 w 2108"/>
              <a:gd name="T25" fmla="*/ 1922 h 2108"/>
              <a:gd name="T26" fmla="*/ 1645 w 2108"/>
              <a:gd name="T27" fmla="*/ 1924 h 2108"/>
              <a:gd name="T28" fmla="*/ 365 w 2108"/>
              <a:gd name="T29" fmla="*/ 1847 h 2108"/>
              <a:gd name="T30" fmla="*/ 1753 w 2108"/>
              <a:gd name="T31" fmla="*/ 1843 h 2108"/>
              <a:gd name="T32" fmla="*/ 286 w 2108"/>
              <a:gd name="T33" fmla="*/ 1735 h 2108"/>
              <a:gd name="T34" fmla="*/ 1822 w 2108"/>
              <a:gd name="T35" fmla="*/ 1734 h 2108"/>
              <a:gd name="T36" fmla="*/ 190 w 2108"/>
              <a:gd name="T37" fmla="*/ 1634 h 2108"/>
              <a:gd name="T38" fmla="*/ 1902 w 2108"/>
              <a:gd name="T39" fmla="*/ 1656 h 2108"/>
              <a:gd name="T40" fmla="*/ 1902 w 2108"/>
              <a:gd name="T41" fmla="*/ 1656 h 2108"/>
              <a:gd name="T42" fmla="*/ 133 w 2108"/>
              <a:gd name="T43" fmla="*/ 1552 h 2108"/>
              <a:gd name="T44" fmla="*/ 1987 w 2108"/>
              <a:gd name="T45" fmla="*/ 1544 h 2108"/>
              <a:gd name="T46" fmla="*/ 95 w 2108"/>
              <a:gd name="T47" fmla="*/ 1418 h 2108"/>
              <a:gd name="T48" fmla="*/ 2032 w 2108"/>
              <a:gd name="T49" fmla="*/ 1410 h 2108"/>
              <a:gd name="T50" fmla="*/ 31 w 2108"/>
              <a:gd name="T51" fmla="*/ 1307 h 2108"/>
              <a:gd name="T52" fmla="*/ 31 w 2108"/>
              <a:gd name="T53" fmla="*/ 1307 h 2108"/>
              <a:gd name="T54" fmla="*/ 2078 w 2108"/>
              <a:gd name="T55" fmla="*/ 1306 h 2108"/>
              <a:gd name="T56" fmla="*/ 23 w 2108"/>
              <a:gd name="T57" fmla="*/ 1194 h 2108"/>
              <a:gd name="T58" fmla="*/ 2088 w 2108"/>
              <a:gd name="T59" fmla="*/ 1165 h 2108"/>
              <a:gd name="T60" fmla="*/ 28 w 2108"/>
              <a:gd name="T61" fmla="*/ 1055 h 2108"/>
              <a:gd name="T62" fmla="*/ 2080 w 2108"/>
              <a:gd name="T63" fmla="*/ 1053 h 2108"/>
              <a:gd name="T64" fmla="*/ 2094 w 2108"/>
              <a:gd name="T65" fmla="*/ 1068 h 2108"/>
              <a:gd name="T66" fmla="*/ 35 w 2108"/>
              <a:gd name="T67" fmla="*/ 931 h 2108"/>
              <a:gd name="T68" fmla="*/ 2088 w 2108"/>
              <a:gd name="T69" fmla="*/ 941 h 2108"/>
              <a:gd name="T70" fmla="*/ 47 w 2108"/>
              <a:gd name="T71" fmla="*/ 792 h 2108"/>
              <a:gd name="T72" fmla="*/ 2077 w 2108"/>
              <a:gd name="T73" fmla="*/ 800 h 2108"/>
              <a:gd name="T74" fmla="*/ 68 w 2108"/>
              <a:gd name="T75" fmla="*/ 681 h 2108"/>
              <a:gd name="T76" fmla="*/ 76 w 2108"/>
              <a:gd name="T77" fmla="*/ 699 h 2108"/>
              <a:gd name="T78" fmla="*/ 2031 w 2108"/>
              <a:gd name="T79" fmla="*/ 697 h 2108"/>
              <a:gd name="T80" fmla="*/ 145 w 2108"/>
              <a:gd name="T81" fmla="*/ 578 h 2108"/>
              <a:gd name="T82" fmla="*/ 1987 w 2108"/>
              <a:gd name="T83" fmla="*/ 563 h 2108"/>
              <a:gd name="T84" fmla="*/ 206 w 2108"/>
              <a:gd name="T85" fmla="*/ 452 h 2108"/>
              <a:gd name="T86" fmla="*/ 1901 w 2108"/>
              <a:gd name="T87" fmla="*/ 451 h 2108"/>
              <a:gd name="T88" fmla="*/ 1898 w 2108"/>
              <a:gd name="T89" fmla="*/ 470 h 2108"/>
              <a:gd name="T90" fmla="*/ 286 w 2108"/>
              <a:gd name="T91" fmla="*/ 374 h 2108"/>
              <a:gd name="T92" fmla="*/ 1841 w 2108"/>
              <a:gd name="T93" fmla="*/ 374 h 2108"/>
              <a:gd name="T94" fmla="*/ 374 w 2108"/>
              <a:gd name="T95" fmla="*/ 267 h 2108"/>
              <a:gd name="T96" fmla="*/ 1732 w 2108"/>
              <a:gd name="T97" fmla="*/ 266 h 2108"/>
              <a:gd name="T98" fmla="*/ 455 w 2108"/>
              <a:gd name="T99" fmla="*/ 187 h 2108"/>
              <a:gd name="T100" fmla="*/ 1636 w 2108"/>
              <a:gd name="T101" fmla="*/ 209 h 2108"/>
              <a:gd name="T102" fmla="*/ 1636 w 2108"/>
              <a:gd name="T103" fmla="*/ 209 h 2108"/>
              <a:gd name="T104" fmla="*/ 570 w 2108"/>
              <a:gd name="T105" fmla="*/ 147 h 2108"/>
              <a:gd name="T106" fmla="*/ 1543 w 2108"/>
              <a:gd name="T107" fmla="*/ 120 h 2108"/>
              <a:gd name="T108" fmla="*/ 679 w 2108"/>
              <a:gd name="T109" fmla="*/ 69 h 2108"/>
              <a:gd name="T110" fmla="*/ 1417 w 2108"/>
              <a:gd name="T111" fmla="*/ 94 h 2108"/>
              <a:gd name="T112" fmla="*/ 1422 w 2108"/>
              <a:gd name="T113" fmla="*/ 95 h 2108"/>
              <a:gd name="T114" fmla="*/ 818 w 2108"/>
              <a:gd name="T115" fmla="*/ 41 h 2108"/>
              <a:gd name="T116" fmla="*/ 1305 w 2108"/>
              <a:gd name="T117" fmla="*/ 30 h 2108"/>
              <a:gd name="T118" fmla="*/ 926 w 2108"/>
              <a:gd name="T119" fmla="*/ 8 h 2108"/>
              <a:gd name="T120" fmla="*/ 1164 w 2108"/>
              <a:gd name="T121" fmla="*/ 20 h 2108"/>
              <a:gd name="T122" fmla="*/ 1039 w 2108"/>
              <a:gd name="T123" fmla="*/ 14 h 2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08" h="2108">
                <a:moveTo>
                  <a:pt x="1054" y="2108"/>
                </a:moveTo>
                <a:cubicBezTo>
                  <a:pt x="1054" y="2108"/>
                  <a:pt x="1054" y="2108"/>
                  <a:pt x="1054" y="2108"/>
                </a:cubicBezTo>
                <a:cubicBezTo>
                  <a:pt x="1054" y="2108"/>
                  <a:pt x="1054" y="2108"/>
                  <a:pt x="1054" y="2108"/>
                </a:cubicBezTo>
                <a:cubicBezTo>
                  <a:pt x="1054" y="2108"/>
                  <a:pt x="1054" y="2108"/>
                  <a:pt x="1054" y="2108"/>
                </a:cubicBezTo>
                <a:cubicBezTo>
                  <a:pt x="1054" y="2108"/>
                  <a:pt x="1054" y="2108"/>
                  <a:pt x="1054" y="2108"/>
                </a:cubicBezTo>
                <a:close/>
                <a:moveTo>
                  <a:pt x="1040" y="2094"/>
                </a:moveTo>
                <a:cubicBezTo>
                  <a:pt x="1040" y="2086"/>
                  <a:pt x="1047" y="2080"/>
                  <a:pt x="1054" y="2080"/>
                </a:cubicBezTo>
                <a:cubicBezTo>
                  <a:pt x="1054" y="2080"/>
                  <a:pt x="1054" y="2080"/>
                  <a:pt x="1054" y="2080"/>
                </a:cubicBezTo>
                <a:cubicBezTo>
                  <a:pt x="1062" y="2080"/>
                  <a:pt x="1068" y="2086"/>
                  <a:pt x="1068" y="2094"/>
                </a:cubicBezTo>
                <a:cubicBezTo>
                  <a:pt x="1068" y="2094"/>
                  <a:pt x="1068" y="2094"/>
                  <a:pt x="1068" y="2094"/>
                </a:cubicBezTo>
                <a:cubicBezTo>
                  <a:pt x="1068" y="2102"/>
                  <a:pt x="1062" y="2108"/>
                  <a:pt x="1054" y="2108"/>
                </a:cubicBezTo>
                <a:cubicBezTo>
                  <a:pt x="1054" y="2108"/>
                  <a:pt x="1054" y="2108"/>
                  <a:pt x="1054" y="2108"/>
                </a:cubicBezTo>
                <a:cubicBezTo>
                  <a:pt x="1047" y="2108"/>
                  <a:pt x="1040" y="2102"/>
                  <a:pt x="1040" y="2094"/>
                </a:cubicBezTo>
                <a:close/>
                <a:moveTo>
                  <a:pt x="927" y="2100"/>
                </a:moveTo>
                <a:cubicBezTo>
                  <a:pt x="927" y="2100"/>
                  <a:pt x="927" y="2100"/>
                  <a:pt x="927" y="2100"/>
                </a:cubicBezTo>
                <a:cubicBezTo>
                  <a:pt x="927" y="2100"/>
                  <a:pt x="927" y="2100"/>
                  <a:pt x="927" y="2100"/>
                </a:cubicBezTo>
                <a:cubicBezTo>
                  <a:pt x="920" y="2100"/>
                  <a:pt x="914" y="2093"/>
                  <a:pt x="915" y="2085"/>
                </a:cubicBezTo>
                <a:cubicBezTo>
                  <a:pt x="915" y="2085"/>
                  <a:pt x="915" y="2085"/>
                  <a:pt x="915" y="2085"/>
                </a:cubicBezTo>
                <a:cubicBezTo>
                  <a:pt x="916" y="2077"/>
                  <a:pt x="923" y="2072"/>
                  <a:pt x="931" y="2073"/>
                </a:cubicBezTo>
                <a:cubicBezTo>
                  <a:pt x="931" y="2073"/>
                  <a:pt x="931" y="2073"/>
                  <a:pt x="931" y="2073"/>
                </a:cubicBezTo>
                <a:cubicBezTo>
                  <a:pt x="938" y="2074"/>
                  <a:pt x="944" y="2081"/>
                  <a:pt x="943" y="2088"/>
                </a:cubicBezTo>
                <a:cubicBezTo>
                  <a:pt x="943" y="2088"/>
                  <a:pt x="943" y="2088"/>
                  <a:pt x="943" y="2088"/>
                </a:cubicBezTo>
                <a:cubicBezTo>
                  <a:pt x="942" y="2095"/>
                  <a:pt x="936" y="2101"/>
                  <a:pt x="929" y="2101"/>
                </a:cubicBezTo>
                <a:cubicBezTo>
                  <a:pt x="929" y="2101"/>
                  <a:pt x="929" y="2101"/>
                  <a:pt x="929" y="2101"/>
                </a:cubicBezTo>
                <a:cubicBezTo>
                  <a:pt x="928" y="2101"/>
                  <a:pt x="928" y="2101"/>
                  <a:pt x="927" y="2100"/>
                </a:cubicBezTo>
                <a:close/>
                <a:moveTo>
                  <a:pt x="1166" y="2088"/>
                </a:moveTo>
                <a:cubicBezTo>
                  <a:pt x="1165" y="2080"/>
                  <a:pt x="1170" y="2074"/>
                  <a:pt x="1178" y="2073"/>
                </a:cubicBezTo>
                <a:cubicBezTo>
                  <a:pt x="1178" y="2073"/>
                  <a:pt x="1178" y="2073"/>
                  <a:pt x="1178" y="2073"/>
                </a:cubicBezTo>
                <a:cubicBezTo>
                  <a:pt x="1186" y="2072"/>
                  <a:pt x="1193" y="2077"/>
                  <a:pt x="1194" y="2085"/>
                </a:cubicBezTo>
                <a:cubicBezTo>
                  <a:pt x="1194" y="2085"/>
                  <a:pt x="1194" y="2085"/>
                  <a:pt x="1194" y="2085"/>
                </a:cubicBezTo>
                <a:cubicBezTo>
                  <a:pt x="1195" y="2092"/>
                  <a:pt x="1189" y="2099"/>
                  <a:pt x="1181" y="2100"/>
                </a:cubicBezTo>
                <a:cubicBezTo>
                  <a:pt x="1181" y="2100"/>
                  <a:pt x="1181" y="2100"/>
                  <a:pt x="1181" y="2100"/>
                </a:cubicBezTo>
                <a:cubicBezTo>
                  <a:pt x="1181" y="2100"/>
                  <a:pt x="1181" y="2100"/>
                  <a:pt x="1181" y="2100"/>
                </a:cubicBezTo>
                <a:cubicBezTo>
                  <a:pt x="1181" y="2100"/>
                  <a:pt x="1181" y="2100"/>
                  <a:pt x="1181" y="2100"/>
                </a:cubicBezTo>
                <a:cubicBezTo>
                  <a:pt x="1181" y="2100"/>
                  <a:pt x="1180" y="2100"/>
                  <a:pt x="1180" y="2100"/>
                </a:cubicBezTo>
                <a:cubicBezTo>
                  <a:pt x="1180" y="2100"/>
                  <a:pt x="1180" y="2100"/>
                  <a:pt x="1180" y="2100"/>
                </a:cubicBezTo>
                <a:cubicBezTo>
                  <a:pt x="1173" y="2100"/>
                  <a:pt x="1167" y="2095"/>
                  <a:pt x="1166" y="2088"/>
                </a:cubicBezTo>
                <a:close/>
                <a:moveTo>
                  <a:pt x="802" y="2078"/>
                </a:moveTo>
                <a:cubicBezTo>
                  <a:pt x="795" y="2076"/>
                  <a:pt x="790" y="2068"/>
                  <a:pt x="792" y="2061"/>
                </a:cubicBezTo>
                <a:cubicBezTo>
                  <a:pt x="792" y="2061"/>
                  <a:pt x="792" y="2061"/>
                  <a:pt x="792" y="2061"/>
                </a:cubicBezTo>
                <a:cubicBezTo>
                  <a:pt x="794" y="2053"/>
                  <a:pt x="801" y="2049"/>
                  <a:pt x="809" y="2051"/>
                </a:cubicBezTo>
                <a:cubicBezTo>
                  <a:pt x="809" y="2051"/>
                  <a:pt x="809" y="2051"/>
                  <a:pt x="809" y="2051"/>
                </a:cubicBezTo>
                <a:cubicBezTo>
                  <a:pt x="816" y="2052"/>
                  <a:pt x="821" y="2060"/>
                  <a:pt x="819" y="2067"/>
                </a:cubicBezTo>
                <a:cubicBezTo>
                  <a:pt x="819" y="2067"/>
                  <a:pt x="819" y="2067"/>
                  <a:pt x="819" y="2067"/>
                </a:cubicBezTo>
                <a:cubicBezTo>
                  <a:pt x="818" y="2074"/>
                  <a:pt x="812" y="2078"/>
                  <a:pt x="805" y="2078"/>
                </a:cubicBezTo>
                <a:cubicBezTo>
                  <a:pt x="805" y="2078"/>
                  <a:pt x="805" y="2078"/>
                  <a:pt x="805" y="2078"/>
                </a:cubicBezTo>
                <a:cubicBezTo>
                  <a:pt x="804" y="2078"/>
                  <a:pt x="803" y="2078"/>
                  <a:pt x="802" y="2078"/>
                </a:cubicBezTo>
                <a:close/>
                <a:moveTo>
                  <a:pt x="1290" y="2067"/>
                </a:moveTo>
                <a:cubicBezTo>
                  <a:pt x="1288" y="2060"/>
                  <a:pt x="1292" y="2052"/>
                  <a:pt x="1300" y="2050"/>
                </a:cubicBezTo>
                <a:cubicBezTo>
                  <a:pt x="1300" y="2050"/>
                  <a:pt x="1300" y="2050"/>
                  <a:pt x="1300" y="2050"/>
                </a:cubicBezTo>
                <a:cubicBezTo>
                  <a:pt x="1307" y="2048"/>
                  <a:pt x="1315" y="2053"/>
                  <a:pt x="1317" y="2061"/>
                </a:cubicBezTo>
                <a:cubicBezTo>
                  <a:pt x="1317" y="2061"/>
                  <a:pt x="1317" y="2061"/>
                  <a:pt x="1317" y="2061"/>
                </a:cubicBezTo>
                <a:cubicBezTo>
                  <a:pt x="1319" y="2068"/>
                  <a:pt x="1314" y="2076"/>
                  <a:pt x="1307" y="2078"/>
                </a:cubicBezTo>
                <a:cubicBezTo>
                  <a:pt x="1307" y="2078"/>
                  <a:pt x="1307" y="2078"/>
                  <a:pt x="1307" y="2078"/>
                </a:cubicBezTo>
                <a:cubicBezTo>
                  <a:pt x="1307" y="2078"/>
                  <a:pt x="1307" y="2078"/>
                  <a:pt x="1307" y="2078"/>
                </a:cubicBezTo>
                <a:cubicBezTo>
                  <a:pt x="1307" y="2078"/>
                  <a:pt x="1307" y="2078"/>
                  <a:pt x="1307" y="2078"/>
                </a:cubicBezTo>
                <a:cubicBezTo>
                  <a:pt x="1305" y="2078"/>
                  <a:pt x="1304" y="2078"/>
                  <a:pt x="1303" y="2078"/>
                </a:cubicBezTo>
                <a:cubicBezTo>
                  <a:pt x="1303" y="2078"/>
                  <a:pt x="1303" y="2078"/>
                  <a:pt x="1303" y="2078"/>
                </a:cubicBezTo>
                <a:cubicBezTo>
                  <a:pt x="1297" y="2078"/>
                  <a:pt x="1291" y="2074"/>
                  <a:pt x="1290" y="2067"/>
                </a:cubicBezTo>
                <a:close/>
                <a:moveTo>
                  <a:pt x="681" y="2040"/>
                </a:moveTo>
                <a:cubicBezTo>
                  <a:pt x="681" y="2040"/>
                  <a:pt x="681" y="2040"/>
                  <a:pt x="681" y="2040"/>
                </a:cubicBezTo>
                <a:cubicBezTo>
                  <a:pt x="681" y="2040"/>
                  <a:pt x="681" y="2040"/>
                  <a:pt x="681" y="2040"/>
                </a:cubicBezTo>
                <a:cubicBezTo>
                  <a:pt x="673" y="2037"/>
                  <a:pt x="670" y="2029"/>
                  <a:pt x="672" y="2022"/>
                </a:cubicBezTo>
                <a:cubicBezTo>
                  <a:pt x="672" y="2022"/>
                  <a:pt x="672" y="2022"/>
                  <a:pt x="672" y="2022"/>
                </a:cubicBezTo>
                <a:cubicBezTo>
                  <a:pt x="675" y="2015"/>
                  <a:pt x="683" y="2011"/>
                  <a:pt x="690" y="2014"/>
                </a:cubicBezTo>
                <a:cubicBezTo>
                  <a:pt x="690" y="2014"/>
                  <a:pt x="690" y="2014"/>
                  <a:pt x="690" y="2014"/>
                </a:cubicBezTo>
                <a:cubicBezTo>
                  <a:pt x="698" y="2016"/>
                  <a:pt x="701" y="2025"/>
                  <a:pt x="699" y="2032"/>
                </a:cubicBezTo>
                <a:cubicBezTo>
                  <a:pt x="699" y="2032"/>
                  <a:pt x="699" y="2032"/>
                  <a:pt x="699" y="2032"/>
                </a:cubicBezTo>
                <a:cubicBezTo>
                  <a:pt x="696" y="2037"/>
                  <a:pt x="691" y="2041"/>
                  <a:pt x="685" y="2041"/>
                </a:cubicBezTo>
                <a:cubicBezTo>
                  <a:pt x="685" y="2041"/>
                  <a:pt x="685" y="2041"/>
                  <a:pt x="685" y="2041"/>
                </a:cubicBezTo>
                <a:cubicBezTo>
                  <a:pt x="684" y="2041"/>
                  <a:pt x="682" y="2041"/>
                  <a:pt x="681" y="2040"/>
                </a:cubicBezTo>
                <a:close/>
                <a:moveTo>
                  <a:pt x="1410" y="2032"/>
                </a:moveTo>
                <a:cubicBezTo>
                  <a:pt x="1407" y="2024"/>
                  <a:pt x="1411" y="2016"/>
                  <a:pt x="1418" y="2014"/>
                </a:cubicBezTo>
                <a:cubicBezTo>
                  <a:pt x="1418" y="2014"/>
                  <a:pt x="1418" y="2014"/>
                  <a:pt x="1418" y="2014"/>
                </a:cubicBezTo>
                <a:cubicBezTo>
                  <a:pt x="1425" y="2011"/>
                  <a:pt x="1433" y="2014"/>
                  <a:pt x="1436" y="2022"/>
                </a:cubicBezTo>
                <a:cubicBezTo>
                  <a:pt x="1436" y="2022"/>
                  <a:pt x="1436" y="2022"/>
                  <a:pt x="1436" y="2022"/>
                </a:cubicBezTo>
                <a:cubicBezTo>
                  <a:pt x="1439" y="2029"/>
                  <a:pt x="1435" y="2037"/>
                  <a:pt x="1428" y="2040"/>
                </a:cubicBezTo>
                <a:cubicBezTo>
                  <a:pt x="1428" y="2040"/>
                  <a:pt x="1428" y="2040"/>
                  <a:pt x="1428" y="2040"/>
                </a:cubicBezTo>
                <a:cubicBezTo>
                  <a:pt x="1428" y="2040"/>
                  <a:pt x="1428" y="2040"/>
                  <a:pt x="1428" y="2040"/>
                </a:cubicBezTo>
                <a:cubicBezTo>
                  <a:pt x="1428" y="2040"/>
                  <a:pt x="1428" y="2040"/>
                  <a:pt x="1428" y="2040"/>
                </a:cubicBezTo>
                <a:cubicBezTo>
                  <a:pt x="1426" y="2040"/>
                  <a:pt x="1425" y="2041"/>
                  <a:pt x="1423" y="2041"/>
                </a:cubicBezTo>
                <a:cubicBezTo>
                  <a:pt x="1423" y="2041"/>
                  <a:pt x="1423" y="2041"/>
                  <a:pt x="1423" y="2041"/>
                </a:cubicBezTo>
                <a:cubicBezTo>
                  <a:pt x="1417" y="2041"/>
                  <a:pt x="1412" y="2037"/>
                  <a:pt x="1410" y="2032"/>
                </a:cubicBezTo>
                <a:close/>
                <a:moveTo>
                  <a:pt x="564" y="1988"/>
                </a:moveTo>
                <a:cubicBezTo>
                  <a:pt x="558" y="1984"/>
                  <a:pt x="555" y="1976"/>
                  <a:pt x="559" y="1969"/>
                </a:cubicBezTo>
                <a:cubicBezTo>
                  <a:pt x="559" y="1969"/>
                  <a:pt x="559" y="1969"/>
                  <a:pt x="559" y="1969"/>
                </a:cubicBezTo>
                <a:cubicBezTo>
                  <a:pt x="562" y="1962"/>
                  <a:pt x="571" y="1959"/>
                  <a:pt x="577" y="1963"/>
                </a:cubicBezTo>
                <a:cubicBezTo>
                  <a:pt x="577" y="1963"/>
                  <a:pt x="577" y="1963"/>
                  <a:pt x="577" y="1963"/>
                </a:cubicBezTo>
                <a:cubicBezTo>
                  <a:pt x="584" y="1966"/>
                  <a:pt x="587" y="1975"/>
                  <a:pt x="583" y="1982"/>
                </a:cubicBezTo>
                <a:cubicBezTo>
                  <a:pt x="583" y="1982"/>
                  <a:pt x="583" y="1982"/>
                  <a:pt x="583" y="1982"/>
                </a:cubicBezTo>
                <a:cubicBezTo>
                  <a:pt x="581" y="1987"/>
                  <a:pt x="576" y="1989"/>
                  <a:pt x="571" y="1989"/>
                </a:cubicBezTo>
                <a:cubicBezTo>
                  <a:pt x="571" y="1989"/>
                  <a:pt x="571" y="1989"/>
                  <a:pt x="571" y="1989"/>
                </a:cubicBezTo>
                <a:cubicBezTo>
                  <a:pt x="569" y="1989"/>
                  <a:pt x="567" y="1989"/>
                  <a:pt x="564" y="1988"/>
                </a:cubicBezTo>
                <a:close/>
                <a:moveTo>
                  <a:pt x="1525" y="1981"/>
                </a:moveTo>
                <a:cubicBezTo>
                  <a:pt x="1522" y="1975"/>
                  <a:pt x="1524" y="1966"/>
                  <a:pt x="1531" y="1963"/>
                </a:cubicBezTo>
                <a:cubicBezTo>
                  <a:pt x="1531" y="1963"/>
                  <a:pt x="1531" y="1963"/>
                  <a:pt x="1531" y="1963"/>
                </a:cubicBezTo>
                <a:cubicBezTo>
                  <a:pt x="1538" y="1959"/>
                  <a:pt x="1546" y="1962"/>
                  <a:pt x="1550" y="1968"/>
                </a:cubicBezTo>
                <a:cubicBezTo>
                  <a:pt x="1550" y="1968"/>
                  <a:pt x="1550" y="1968"/>
                  <a:pt x="1550" y="1968"/>
                </a:cubicBezTo>
                <a:cubicBezTo>
                  <a:pt x="1554" y="1975"/>
                  <a:pt x="1551" y="1984"/>
                  <a:pt x="1544" y="1987"/>
                </a:cubicBezTo>
                <a:cubicBezTo>
                  <a:pt x="1544" y="1987"/>
                  <a:pt x="1544" y="1987"/>
                  <a:pt x="1544" y="1987"/>
                </a:cubicBezTo>
                <a:cubicBezTo>
                  <a:pt x="1544" y="1987"/>
                  <a:pt x="1544" y="1987"/>
                  <a:pt x="1544" y="1987"/>
                </a:cubicBezTo>
                <a:cubicBezTo>
                  <a:pt x="1544" y="1987"/>
                  <a:pt x="1544" y="1987"/>
                  <a:pt x="1544" y="1987"/>
                </a:cubicBezTo>
                <a:cubicBezTo>
                  <a:pt x="1542" y="1988"/>
                  <a:pt x="1540" y="1989"/>
                  <a:pt x="1538" y="1989"/>
                </a:cubicBezTo>
                <a:cubicBezTo>
                  <a:pt x="1538" y="1989"/>
                  <a:pt x="1538" y="1989"/>
                  <a:pt x="1538" y="1989"/>
                </a:cubicBezTo>
                <a:cubicBezTo>
                  <a:pt x="1533" y="1989"/>
                  <a:pt x="1528" y="1986"/>
                  <a:pt x="1525" y="1981"/>
                </a:cubicBezTo>
                <a:close/>
                <a:moveTo>
                  <a:pt x="456" y="1922"/>
                </a:moveTo>
                <a:cubicBezTo>
                  <a:pt x="456" y="1922"/>
                  <a:pt x="456" y="1922"/>
                  <a:pt x="456" y="1922"/>
                </a:cubicBezTo>
                <a:cubicBezTo>
                  <a:pt x="456" y="1922"/>
                  <a:pt x="456" y="1922"/>
                  <a:pt x="456" y="1922"/>
                </a:cubicBezTo>
                <a:cubicBezTo>
                  <a:pt x="449" y="1917"/>
                  <a:pt x="448" y="1909"/>
                  <a:pt x="452" y="1902"/>
                </a:cubicBezTo>
                <a:cubicBezTo>
                  <a:pt x="452" y="1902"/>
                  <a:pt x="452" y="1902"/>
                  <a:pt x="452" y="1902"/>
                </a:cubicBezTo>
                <a:cubicBezTo>
                  <a:pt x="456" y="1896"/>
                  <a:pt x="465" y="1894"/>
                  <a:pt x="471" y="1899"/>
                </a:cubicBezTo>
                <a:cubicBezTo>
                  <a:pt x="471" y="1899"/>
                  <a:pt x="471" y="1899"/>
                  <a:pt x="471" y="1899"/>
                </a:cubicBezTo>
                <a:cubicBezTo>
                  <a:pt x="478" y="1903"/>
                  <a:pt x="479" y="1912"/>
                  <a:pt x="475" y="1918"/>
                </a:cubicBezTo>
                <a:cubicBezTo>
                  <a:pt x="475" y="1918"/>
                  <a:pt x="475" y="1918"/>
                  <a:pt x="475" y="1918"/>
                </a:cubicBezTo>
                <a:cubicBezTo>
                  <a:pt x="472" y="1922"/>
                  <a:pt x="468" y="1924"/>
                  <a:pt x="463" y="1924"/>
                </a:cubicBezTo>
                <a:cubicBezTo>
                  <a:pt x="463" y="1924"/>
                  <a:pt x="463" y="1924"/>
                  <a:pt x="463" y="1924"/>
                </a:cubicBezTo>
                <a:cubicBezTo>
                  <a:pt x="461" y="1924"/>
                  <a:pt x="458" y="1923"/>
                  <a:pt x="456" y="1922"/>
                </a:cubicBezTo>
                <a:close/>
                <a:moveTo>
                  <a:pt x="1633" y="1918"/>
                </a:moveTo>
                <a:cubicBezTo>
                  <a:pt x="1629" y="1912"/>
                  <a:pt x="1631" y="1903"/>
                  <a:pt x="1637" y="1898"/>
                </a:cubicBezTo>
                <a:cubicBezTo>
                  <a:pt x="1637" y="1898"/>
                  <a:pt x="1637" y="1898"/>
                  <a:pt x="1637" y="1898"/>
                </a:cubicBezTo>
                <a:cubicBezTo>
                  <a:pt x="1643" y="1894"/>
                  <a:pt x="1652" y="1896"/>
                  <a:pt x="1656" y="1902"/>
                </a:cubicBezTo>
                <a:cubicBezTo>
                  <a:pt x="1656" y="1902"/>
                  <a:pt x="1656" y="1902"/>
                  <a:pt x="1656" y="1902"/>
                </a:cubicBezTo>
                <a:cubicBezTo>
                  <a:pt x="1661" y="1908"/>
                  <a:pt x="1659" y="1917"/>
                  <a:pt x="1653" y="1921"/>
                </a:cubicBezTo>
                <a:cubicBezTo>
                  <a:pt x="1653" y="1921"/>
                  <a:pt x="1653" y="1921"/>
                  <a:pt x="1653" y="1921"/>
                </a:cubicBezTo>
                <a:cubicBezTo>
                  <a:pt x="1650" y="1923"/>
                  <a:pt x="1648" y="1924"/>
                  <a:pt x="1645" y="1924"/>
                </a:cubicBezTo>
                <a:cubicBezTo>
                  <a:pt x="1645" y="1924"/>
                  <a:pt x="1645" y="1924"/>
                  <a:pt x="1645" y="1924"/>
                </a:cubicBezTo>
                <a:cubicBezTo>
                  <a:pt x="1640" y="1924"/>
                  <a:pt x="1636" y="1922"/>
                  <a:pt x="1633" y="1918"/>
                </a:cubicBezTo>
                <a:close/>
                <a:moveTo>
                  <a:pt x="355" y="1843"/>
                </a:moveTo>
                <a:cubicBezTo>
                  <a:pt x="350" y="1838"/>
                  <a:pt x="349" y="1829"/>
                  <a:pt x="354" y="1823"/>
                </a:cubicBezTo>
                <a:cubicBezTo>
                  <a:pt x="354" y="1823"/>
                  <a:pt x="354" y="1823"/>
                  <a:pt x="354" y="1823"/>
                </a:cubicBezTo>
                <a:cubicBezTo>
                  <a:pt x="359" y="1818"/>
                  <a:pt x="368" y="1817"/>
                  <a:pt x="374" y="1822"/>
                </a:cubicBezTo>
                <a:cubicBezTo>
                  <a:pt x="374" y="1822"/>
                  <a:pt x="374" y="1822"/>
                  <a:pt x="374" y="1822"/>
                </a:cubicBezTo>
                <a:cubicBezTo>
                  <a:pt x="380" y="1827"/>
                  <a:pt x="380" y="1836"/>
                  <a:pt x="375" y="1842"/>
                </a:cubicBezTo>
                <a:cubicBezTo>
                  <a:pt x="375" y="1842"/>
                  <a:pt x="375" y="1842"/>
                  <a:pt x="375" y="1842"/>
                </a:cubicBezTo>
                <a:cubicBezTo>
                  <a:pt x="372" y="1845"/>
                  <a:pt x="369" y="1847"/>
                  <a:pt x="365" y="1847"/>
                </a:cubicBezTo>
                <a:cubicBezTo>
                  <a:pt x="365" y="1847"/>
                  <a:pt x="365" y="1847"/>
                  <a:pt x="365" y="1847"/>
                </a:cubicBezTo>
                <a:cubicBezTo>
                  <a:pt x="361" y="1847"/>
                  <a:pt x="358" y="1846"/>
                  <a:pt x="355" y="1843"/>
                </a:cubicBezTo>
                <a:close/>
                <a:moveTo>
                  <a:pt x="1733" y="1842"/>
                </a:moveTo>
                <a:cubicBezTo>
                  <a:pt x="1728" y="1836"/>
                  <a:pt x="1729" y="1827"/>
                  <a:pt x="1734" y="1822"/>
                </a:cubicBezTo>
                <a:cubicBezTo>
                  <a:pt x="1734" y="1822"/>
                  <a:pt x="1734" y="1822"/>
                  <a:pt x="1734" y="1822"/>
                </a:cubicBezTo>
                <a:cubicBezTo>
                  <a:pt x="1740" y="1817"/>
                  <a:pt x="1749" y="1817"/>
                  <a:pt x="1754" y="1823"/>
                </a:cubicBezTo>
                <a:cubicBezTo>
                  <a:pt x="1754" y="1823"/>
                  <a:pt x="1754" y="1823"/>
                  <a:pt x="1754" y="1823"/>
                </a:cubicBezTo>
                <a:cubicBezTo>
                  <a:pt x="1759" y="1829"/>
                  <a:pt x="1759" y="1838"/>
                  <a:pt x="1753" y="1843"/>
                </a:cubicBezTo>
                <a:cubicBezTo>
                  <a:pt x="1753" y="1843"/>
                  <a:pt x="1753" y="1843"/>
                  <a:pt x="1753" y="1843"/>
                </a:cubicBezTo>
                <a:cubicBezTo>
                  <a:pt x="1753" y="1843"/>
                  <a:pt x="1753" y="1843"/>
                  <a:pt x="1753" y="1843"/>
                </a:cubicBezTo>
                <a:cubicBezTo>
                  <a:pt x="1753" y="1843"/>
                  <a:pt x="1753" y="1843"/>
                  <a:pt x="1753" y="1843"/>
                </a:cubicBezTo>
                <a:cubicBezTo>
                  <a:pt x="1750" y="1845"/>
                  <a:pt x="1747" y="1846"/>
                  <a:pt x="1744" y="1846"/>
                </a:cubicBezTo>
                <a:cubicBezTo>
                  <a:pt x="1744" y="1846"/>
                  <a:pt x="1744" y="1846"/>
                  <a:pt x="1744" y="1846"/>
                </a:cubicBezTo>
                <a:cubicBezTo>
                  <a:pt x="1740" y="1846"/>
                  <a:pt x="1736" y="1845"/>
                  <a:pt x="1733" y="1842"/>
                </a:cubicBezTo>
                <a:close/>
                <a:moveTo>
                  <a:pt x="265" y="1753"/>
                </a:moveTo>
                <a:cubicBezTo>
                  <a:pt x="260" y="1747"/>
                  <a:pt x="261" y="1739"/>
                  <a:pt x="267" y="1733"/>
                </a:cubicBezTo>
                <a:cubicBezTo>
                  <a:pt x="267" y="1733"/>
                  <a:pt x="267" y="1733"/>
                  <a:pt x="267" y="1733"/>
                </a:cubicBezTo>
                <a:cubicBezTo>
                  <a:pt x="272" y="1728"/>
                  <a:pt x="281" y="1729"/>
                  <a:pt x="286" y="1735"/>
                </a:cubicBezTo>
                <a:cubicBezTo>
                  <a:pt x="286" y="1735"/>
                  <a:pt x="286" y="1735"/>
                  <a:pt x="286" y="1735"/>
                </a:cubicBezTo>
                <a:cubicBezTo>
                  <a:pt x="291" y="1740"/>
                  <a:pt x="291" y="1749"/>
                  <a:pt x="285" y="1754"/>
                </a:cubicBezTo>
                <a:cubicBezTo>
                  <a:pt x="285" y="1754"/>
                  <a:pt x="285" y="1754"/>
                  <a:pt x="285" y="1754"/>
                </a:cubicBezTo>
                <a:cubicBezTo>
                  <a:pt x="282" y="1757"/>
                  <a:pt x="279" y="1758"/>
                  <a:pt x="276" y="1758"/>
                </a:cubicBezTo>
                <a:cubicBezTo>
                  <a:pt x="276" y="1758"/>
                  <a:pt x="276" y="1758"/>
                  <a:pt x="276" y="1758"/>
                </a:cubicBezTo>
                <a:cubicBezTo>
                  <a:pt x="272" y="1758"/>
                  <a:pt x="268" y="1756"/>
                  <a:pt x="265" y="1753"/>
                </a:cubicBezTo>
                <a:close/>
                <a:moveTo>
                  <a:pt x="1823" y="1754"/>
                </a:moveTo>
                <a:cubicBezTo>
                  <a:pt x="1817" y="1749"/>
                  <a:pt x="1817" y="1740"/>
                  <a:pt x="1822" y="1734"/>
                </a:cubicBezTo>
                <a:cubicBezTo>
                  <a:pt x="1822" y="1734"/>
                  <a:pt x="1822" y="1734"/>
                  <a:pt x="1822" y="1734"/>
                </a:cubicBezTo>
                <a:cubicBezTo>
                  <a:pt x="1827" y="1729"/>
                  <a:pt x="1836" y="1728"/>
                  <a:pt x="1842" y="1733"/>
                </a:cubicBezTo>
                <a:cubicBezTo>
                  <a:pt x="1842" y="1733"/>
                  <a:pt x="1842" y="1733"/>
                  <a:pt x="1842" y="1733"/>
                </a:cubicBezTo>
                <a:cubicBezTo>
                  <a:pt x="1848" y="1738"/>
                  <a:pt x="1848" y="1747"/>
                  <a:pt x="1843" y="1753"/>
                </a:cubicBezTo>
                <a:cubicBezTo>
                  <a:pt x="1843" y="1753"/>
                  <a:pt x="1843" y="1753"/>
                  <a:pt x="1843" y="1753"/>
                </a:cubicBezTo>
                <a:cubicBezTo>
                  <a:pt x="1840" y="1756"/>
                  <a:pt x="1836" y="1758"/>
                  <a:pt x="1832" y="1758"/>
                </a:cubicBezTo>
                <a:cubicBezTo>
                  <a:pt x="1832" y="1758"/>
                  <a:pt x="1832" y="1758"/>
                  <a:pt x="1832" y="1758"/>
                </a:cubicBezTo>
                <a:cubicBezTo>
                  <a:pt x="1829" y="1758"/>
                  <a:pt x="1826" y="1756"/>
                  <a:pt x="1823" y="1754"/>
                </a:cubicBezTo>
                <a:close/>
                <a:moveTo>
                  <a:pt x="187" y="1653"/>
                </a:moveTo>
                <a:cubicBezTo>
                  <a:pt x="182" y="1647"/>
                  <a:pt x="184" y="1638"/>
                  <a:pt x="190" y="1634"/>
                </a:cubicBezTo>
                <a:cubicBezTo>
                  <a:pt x="190" y="1634"/>
                  <a:pt x="190" y="1634"/>
                  <a:pt x="190" y="1634"/>
                </a:cubicBezTo>
                <a:cubicBezTo>
                  <a:pt x="197" y="1629"/>
                  <a:pt x="205" y="1631"/>
                  <a:pt x="210" y="1637"/>
                </a:cubicBezTo>
                <a:cubicBezTo>
                  <a:pt x="210" y="1637"/>
                  <a:pt x="210" y="1637"/>
                  <a:pt x="210" y="1637"/>
                </a:cubicBezTo>
                <a:cubicBezTo>
                  <a:pt x="214" y="1644"/>
                  <a:pt x="213" y="1652"/>
                  <a:pt x="206" y="1657"/>
                </a:cubicBezTo>
                <a:cubicBezTo>
                  <a:pt x="206" y="1657"/>
                  <a:pt x="206" y="1657"/>
                  <a:pt x="206" y="1657"/>
                </a:cubicBezTo>
                <a:cubicBezTo>
                  <a:pt x="204" y="1658"/>
                  <a:pt x="201" y="1659"/>
                  <a:pt x="198" y="1659"/>
                </a:cubicBezTo>
                <a:cubicBezTo>
                  <a:pt x="198" y="1659"/>
                  <a:pt x="198" y="1659"/>
                  <a:pt x="198" y="1659"/>
                </a:cubicBezTo>
                <a:cubicBezTo>
                  <a:pt x="194" y="1659"/>
                  <a:pt x="189" y="1657"/>
                  <a:pt x="187" y="1653"/>
                </a:cubicBezTo>
                <a:close/>
                <a:moveTo>
                  <a:pt x="1902" y="1656"/>
                </a:moveTo>
                <a:cubicBezTo>
                  <a:pt x="1896" y="1652"/>
                  <a:pt x="1894" y="1643"/>
                  <a:pt x="1898" y="1637"/>
                </a:cubicBezTo>
                <a:cubicBezTo>
                  <a:pt x="1898" y="1637"/>
                  <a:pt x="1898" y="1637"/>
                  <a:pt x="1898" y="1637"/>
                </a:cubicBezTo>
                <a:cubicBezTo>
                  <a:pt x="1903" y="1630"/>
                  <a:pt x="1912" y="1629"/>
                  <a:pt x="1918" y="1633"/>
                </a:cubicBezTo>
                <a:cubicBezTo>
                  <a:pt x="1918" y="1633"/>
                  <a:pt x="1918" y="1633"/>
                  <a:pt x="1918" y="1633"/>
                </a:cubicBezTo>
                <a:cubicBezTo>
                  <a:pt x="1924" y="1638"/>
                  <a:pt x="1926" y="1646"/>
                  <a:pt x="1922" y="1653"/>
                </a:cubicBezTo>
                <a:cubicBezTo>
                  <a:pt x="1922" y="1653"/>
                  <a:pt x="1922" y="1653"/>
                  <a:pt x="1922" y="1653"/>
                </a:cubicBezTo>
                <a:cubicBezTo>
                  <a:pt x="1919" y="1657"/>
                  <a:pt x="1914" y="1659"/>
                  <a:pt x="1910" y="1659"/>
                </a:cubicBezTo>
                <a:cubicBezTo>
                  <a:pt x="1910" y="1659"/>
                  <a:pt x="1910" y="1659"/>
                  <a:pt x="1910" y="1659"/>
                </a:cubicBezTo>
                <a:cubicBezTo>
                  <a:pt x="1907" y="1659"/>
                  <a:pt x="1904" y="1658"/>
                  <a:pt x="1902" y="1656"/>
                </a:cubicBezTo>
                <a:close/>
                <a:moveTo>
                  <a:pt x="121" y="1544"/>
                </a:moveTo>
                <a:cubicBezTo>
                  <a:pt x="117" y="1538"/>
                  <a:pt x="120" y="1529"/>
                  <a:pt x="127" y="1526"/>
                </a:cubicBezTo>
                <a:cubicBezTo>
                  <a:pt x="127" y="1526"/>
                  <a:pt x="127" y="1526"/>
                  <a:pt x="127" y="1526"/>
                </a:cubicBezTo>
                <a:cubicBezTo>
                  <a:pt x="134" y="1522"/>
                  <a:pt x="142" y="1525"/>
                  <a:pt x="146" y="1531"/>
                </a:cubicBezTo>
                <a:cubicBezTo>
                  <a:pt x="146" y="1531"/>
                  <a:pt x="146" y="1531"/>
                  <a:pt x="146" y="1531"/>
                </a:cubicBezTo>
                <a:cubicBezTo>
                  <a:pt x="149" y="1538"/>
                  <a:pt x="147" y="1547"/>
                  <a:pt x="140" y="1550"/>
                </a:cubicBezTo>
                <a:cubicBezTo>
                  <a:pt x="140" y="1550"/>
                  <a:pt x="140" y="1550"/>
                  <a:pt x="140" y="1550"/>
                </a:cubicBezTo>
                <a:cubicBezTo>
                  <a:pt x="138" y="1551"/>
                  <a:pt x="135" y="1552"/>
                  <a:pt x="133" y="1552"/>
                </a:cubicBezTo>
                <a:cubicBezTo>
                  <a:pt x="133" y="1552"/>
                  <a:pt x="133" y="1552"/>
                  <a:pt x="133" y="1552"/>
                </a:cubicBezTo>
                <a:cubicBezTo>
                  <a:pt x="128" y="1552"/>
                  <a:pt x="123" y="1549"/>
                  <a:pt x="121" y="1544"/>
                </a:cubicBezTo>
                <a:close/>
                <a:moveTo>
                  <a:pt x="1969" y="1550"/>
                </a:moveTo>
                <a:cubicBezTo>
                  <a:pt x="1962" y="1546"/>
                  <a:pt x="1959" y="1538"/>
                  <a:pt x="1963" y="1531"/>
                </a:cubicBezTo>
                <a:cubicBezTo>
                  <a:pt x="1963" y="1531"/>
                  <a:pt x="1963" y="1531"/>
                  <a:pt x="1963" y="1531"/>
                </a:cubicBezTo>
                <a:cubicBezTo>
                  <a:pt x="1966" y="1524"/>
                  <a:pt x="1975" y="1521"/>
                  <a:pt x="1982" y="1525"/>
                </a:cubicBezTo>
                <a:cubicBezTo>
                  <a:pt x="1982" y="1525"/>
                  <a:pt x="1982" y="1525"/>
                  <a:pt x="1982" y="1525"/>
                </a:cubicBezTo>
                <a:cubicBezTo>
                  <a:pt x="1988" y="1529"/>
                  <a:pt x="1991" y="1537"/>
                  <a:pt x="1987" y="1544"/>
                </a:cubicBezTo>
                <a:cubicBezTo>
                  <a:pt x="1987" y="1544"/>
                  <a:pt x="1987" y="1544"/>
                  <a:pt x="1987" y="1544"/>
                </a:cubicBezTo>
                <a:cubicBezTo>
                  <a:pt x="1987" y="1544"/>
                  <a:pt x="1987" y="1544"/>
                  <a:pt x="1987" y="1544"/>
                </a:cubicBezTo>
                <a:cubicBezTo>
                  <a:pt x="1987" y="1544"/>
                  <a:pt x="1987" y="1544"/>
                  <a:pt x="1987" y="1544"/>
                </a:cubicBezTo>
                <a:cubicBezTo>
                  <a:pt x="1985" y="1549"/>
                  <a:pt x="1980" y="1551"/>
                  <a:pt x="1975" y="1551"/>
                </a:cubicBezTo>
                <a:cubicBezTo>
                  <a:pt x="1975" y="1551"/>
                  <a:pt x="1975" y="1551"/>
                  <a:pt x="1975" y="1551"/>
                </a:cubicBezTo>
                <a:cubicBezTo>
                  <a:pt x="1973" y="1551"/>
                  <a:pt x="1971" y="1551"/>
                  <a:pt x="1969" y="1550"/>
                </a:cubicBezTo>
                <a:close/>
                <a:moveTo>
                  <a:pt x="68" y="1428"/>
                </a:moveTo>
                <a:cubicBezTo>
                  <a:pt x="66" y="1421"/>
                  <a:pt x="69" y="1413"/>
                  <a:pt x="77" y="1410"/>
                </a:cubicBezTo>
                <a:cubicBezTo>
                  <a:pt x="77" y="1410"/>
                  <a:pt x="77" y="1410"/>
                  <a:pt x="77" y="1410"/>
                </a:cubicBezTo>
                <a:cubicBezTo>
                  <a:pt x="84" y="1408"/>
                  <a:pt x="92" y="1411"/>
                  <a:pt x="95" y="1418"/>
                </a:cubicBezTo>
                <a:cubicBezTo>
                  <a:pt x="95" y="1418"/>
                  <a:pt x="95" y="1418"/>
                  <a:pt x="95" y="1418"/>
                </a:cubicBezTo>
                <a:cubicBezTo>
                  <a:pt x="97" y="1426"/>
                  <a:pt x="94" y="1434"/>
                  <a:pt x="87" y="1437"/>
                </a:cubicBezTo>
                <a:cubicBezTo>
                  <a:pt x="87" y="1437"/>
                  <a:pt x="87" y="1437"/>
                  <a:pt x="87" y="1437"/>
                </a:cubicBezTo>
                <a:cubicBezTo>
                  <a:pt x="85" y="1437"/>
                  <a:pt x="83" y="1437"/>
                  <a:pt x="82" y="1437"/>
                </a:cubicBezTo>
                <a:cubicBezTo>
                  <a:pt x="82" y="1437"/>
                  <a:pt x="82" y="1437"/>
                  <a:pt x="82" y="1437"/>
                </a:cubicBezTo>
                <a:cubicBezTo>
                  <a:pt x="76" y="1437"/>
                  <a:pt x="71" y="1434"/>
                  <a:pt x="68" y="1428"/>
                </a:cubicBezTo>
                <a:close/>
                <a:moveTo>
                  <a:pt x="2022" y="1436"/>
                </a:moveTo>
                <a:cubicBezTo>
                  <a:pt x="2014" y="1433"/>
                  <a:pt x="2011" y="1425"/>
                  <a:pt x="2014" y="1418"/>
                </a:cubicBezTo>
                <a:cubicBezTo>
                  <a:pt x="2014" y="1418"/>
                  <a:pt x="2014" y="1418"/>
                  <a:pt x="2014" y="1418"/>
                </a:cubicBezTo>
                <a:cubicBezTo>
                  <a:pt x="2016" y="1411"/>
                  <a:pt x="2024" y="1407"/>
                  <a:pt x="2032" y="1410"/>
                </a:cubicBezTo>
                <a:cubicBezTo>
                  <a:pt x="2032" y="1410"/>
                  <a:pt x="2032" y="1410"/>
                  <a:pt x="2032" y="1410"/>
                </a:cubicBezTo>
                <a:cubicBezTo>
                  <a:pt x="2039" y="1412"/>
                  <a:pt x="2043" y="1421"/>
                  <a:pt x="2040" y="1428"/>
                </a:cubicBezTo>
                <a:cubicBezTo>
                  <a:pt x="2040" y="1428"/>
                  <a:pt x="2040" y="1428"/>
                  <a:pt x="2040" y="1428"/>
                </a:cubicBezTo>
                <a:cubicBezTo>
                  <a:pt x="2040" y="1428"/>
                  <a:pt x="2040" y="1428"/>
                  <a:pt x="2040" y="1428"/>
                </a:cubicBezTo>
                <a:cubicBezTo>
                  <a:pt x="2040" y="1428"/>
                  <a:pt x="2040" y="1428"/>
                  <a:pt x="2040" y="1428"/>
                </a:cubicBezTo>
                <a:cubicBezTo>
                  <a:pt x="2038" y="1433"/>
                  <a:pt x="2032" y="1437"/>
                  <a:pt x="2027" y="1437"/>
                </a:cubicBezTo>
                <a:cubicBezTo>
                  <a:pt x="2027" y="1437"/>
                  <a:pt x="2027" y="1437"/>
                  <a:pt x="2027" y="1437"/>
                </a:cubicBezTo>
                <a:cubicBezTo>
                  <a:pt x="2025" y="1437"/>
                  <a:pt x="2023" y="1437"/>
                  <a:pt x="2022" y="1436"/>
                </a:cubicBezTo>
                <a:close/>
                <a:moveTo>
                  <a:pt x="31" y="1307"/>
                </a:moveTo>
                <a:cubicBezTo>
                  <a:pt x="29" y="1299"/>
                  <a:pt x="33" y="1292"/>
                  <a:pt x="41" y="1290"/>
                </a:cubicBezTo>
                <a:cubicBezTo>
                  <a:pt x="41" y="1290"/>
                  <a:pt x="41" y="1290"/>
                  <a:pt x="41" y="1290"/>
                </a:cubicBezTo>
                <a:cubicBezTo>
                  <a:pt x="48" y="1288"/>
                  <a:pt x="56" y="1293"/>
                  <a:pt x="58" y="1300"/>
                </a:cubicBezTo>
                <a:cubicBezTo>
                  <a:pt x="58" y="1300"/>
                  <a:pt x="58" y="1300"/>
                  <a:pt x="58" y="1300"/>
                </a:cubicBezTo>
                <a:cubicBezTo>
                  <a:pt x="60" y="1308"/>
                  <a:pt x="55" y="1315"/>
                  <a:pt x="47" y="1317"/>
                </a:cubicBezTo>
                <a:cubicBezTo>
                  <a:pt x="47" y="1317"/>
                  <a:pt x="47" y="1317"/>
                  <a:pt x="47" y="1317"/>
                </a:cubicBezTo>
                <a:cubicBezTo>
                  <a:pt x="46" y="1317"/>
                  <a:pt x="45" y="1318"/>
                  <a:pt x="44" y="1318"/>
                </a:cubicBezTo>
                <a:cubicBezTo>
                  <a:pt x="44" y="1318"/>
                  <a:pt x="44" y="1318"/>
                  <a:pt x="44" y="1318"/>
                </a:cubicBezTo>
                <a:cubicBezTo>
                  <a:pt x="38" y="1318"/>
                  <a:pt x="32" y="1313"/>
                  <a:pt x="31" y="1307"/>
                </a:cubicBezTo>
                <a:close/>
                <a:moveTo>
                  <a:pt x="2061" y="1316"/>
                </a:moveTo>
                <a:cubicBezTo>
                  <a:pt x="2053" y="1315"/>
                  <a:pt x="2049" y="1307"/>
                  <a:pt x="2050" y="1300"/>
                </a:cubicBezTo>
                <a:cubicBezTo>
                  <a:pt x="2050" y="1300"/>
                  <a:pt x="2050" y="1300"/>
                  <a:pt x="2050" y="1300"/>
                </a:cubicBezTo>
                <a:cubicBezTo>
                  <a:pt x="2052" y="1292"/>
                  <a:pt x="2060" y="1287"/>
                  <a:pt x="2067" y="1289"/>
                </a:cubicBezTo>
                <a:cubicBezTo>
                  <a:pt x="2067" y="1289"/>
                  <a:pt x="2067" y="1289"/>
                  <a:pt x="2067" y="1289"/>
                </a:cubicBezTo>
                <a:cubicBezTo>
                  <a:pt x="2075" y="1291"/>
                  <a:pt x="2079" y="1299"/>
                  <a:pt x="2078" y="1306"/>
                </a:cubicBezTo>
                <a:cubicBezTo>
                  <a:pt x="2078" y="1306"/>
                  <a:pt x="2078" y="1306"/>
                  <a:pt x="2078" y="1306"/>
                </a:cubicBezTo>
                <a:cubicBezTo>
                  <a:pt x="2078" y="1306"/>
                  <a:pt x="2078" y="1306"/>
                  <a:pt x="2078" y="1306"/>
                </a:cubicBezTo>
                <a:cubicBezTo>
                  <a:pt x="2078" y="1306"/>
                  <a:pt x="2078" y="1306"/>
                  <a:pt x="2078" y="1306"/>
                </a:cubicBezTo>
                <a:cubicBezTo>
                  <a:pt x="2076" y="1313"/>
                  <a:pt x="2070" y="1317"/>
                  <a:pt x="2064" y="1317"/>
                </a:cubicBezTo>
                <a:cubicBezTo>
                  <a:pt x="2064" y="1317"/>
                  <a:pt x="2064" y="1317"/>
                  <a:pt x="2064" y="1317"/>
                </a:cubicBezTo>
                <a:cubicBezTo>
                  <a:pt x="2063" y="1317"/>
                  <a:pt x="2062" y="1317"/>
                  <a:pt x="2061" y="1316"/>
                </a:cubicBezTo>
                <a:close/>
                <a:moveTo>
                  <a:pt x="8" y="1182"/>
                </a:moveTo>
                <a:cubicBezTo>
                  <a:pt x="7" y="1174"/>
                  <a:pt x="12" y="1167"/>
                  <a:pt x="20" y="1166"/>
                </a:cubicBezTo>
                <a:cubicBezTo>
                  <a:pt x="20" y="1166"/>
                  <a:pt x="20" y="1166"/>
                  <a:pt x="20" y="1166"/>
                </a:cubicBezTo>
                <a:cubicBezTo>
                  <a:pt x="28" y="1165"/>
                  <a:pt x="35" y="1171"/>
                  <a:pt x="35" y="1178"/>
                </a:cubicBezTo>
                <a:cubicBezTo>
                  <a:pt x="35" y="1178"/>
                  <a:pt x="35" y="1178"/>
                  <a:pt x="35" y="1178"/>
                </a:cubicBezTo>
                <a:cubicBezTo>
                  <a:pt x="36" y="1186"/>
                  <a:pt x="31" y="1193"/>
                  <a:pt x="23" y="1194"/>
                </a:cubicBezTo>
                <a:cubicBezTo>
                  <a:pt x="23" y="1194"/>
                  <a:pt x="23" y="1194"/>
                  <a:pt x="23" y="1194"/>
                </a:cubicBezTo>
                <a:cubicBezTo>
                  <a:pt x="23" y="1194"/>
                  <a:pt x="22" y="1194"/>
                  <a:pt x="22" y="1194"/>
                </a:cubicBezTo>
                <a:cubicBezTo>
                  <a:pt x="22" y="1194"/>
                  <a:pt x="22" y="1194"/>
                  <a:pt x="22" y="1194"/>
                </a:cubicBezTo>
                <a:cubicBezTo>
                  <a:pt x="15" y="1194"/>
                  <a:pt x="9" y="1189"/>
                  <a:pt x="8" y="1182"/>
                </a:cubicBezTo>
                <a:close/>
                <a:moveTo>
                  <a:pt x="2085" y="1193"/>
                </a:moveTo>
                <a:cubicBezTo>
                  <a:pt x="2077" y="1192"/>
                  <a:pt x="2072" y="1185"/>
                  <a:pt x="2073" y="1178"/>
                </a:cubicBezTo>
                <a:cubicBezTo>
                  <a:pt x="2073" y="1178"/>
                  <a:pt x="2073" y="1178"/>
                  <a:pt x="2073" y="1178"/>
                </a:cubicBezTo>
                <a:cubicBezTo>
                  <a:pt x="2074" y="1170"/>
                  <a:pt x="2081" y="1165"/>
                  <a:pt x="2088" y="1165"/>
                </a:cubicBezTo>
                <a:cubicBezTo>
                  <a:pt x="2088" y="1165"/>
                  <a:pt x="2088" y="1165"/>
                  <a:pt x="2088" y="1165"/>
                </a:cubicBezTo>
                <a:cubicBezTo>
                  <a:pt x="2096" y="1166"/>
                  <a:pt x="2101" y="1173"/>
                  <a:pt x="2100" y="1181"/>
                </a:cubicBezTo>
                <a:cubicBezTo>
                  <a:pt x="2100" y="1181"/>
                  <a:pt x="2100" y="1181"/>
                  <a:pt x="2100" y="1181"/>
                </a:cubicBezTo>
                <a:cubicBezTo>
                  <a:pt x="2100" y="1188"/>
                  <a:pt x="2094" y="1193"/>
                  <a:pt x="2087" y="1193"/>
                </a:cubicBezTo>
                <a:cubicBezTo>
                  <a:pt x="2087" y="1193"/>
                  <a:pt x="2087" y="1193"/>
                  <a:pt x="2087" y="1193"/>
                </a:cubicBezTo>
                <a:cubicBezTo>
                  <a:pt x="2086" y="1193"/>
                  <a:pt x="2085" y="1193"/>
                  <a:pt x="2085" y="1193"/>
                </a:cubicBezTo>
                <a:close/>
                <a:moveTo>
                  <a:pt x="0" y="1055"/>
                </a:moveTo>
                <a:cubicBezTo>
                  <a:pt x="0" y="1047"/>
                  <a:pt x="6" y="1041"/>
                  <a:pt x="14" y="1041"/>
                </a:cubicBezTo>
                <a:cubicBezTo>
                  <a:pt x="14" y="1041"/>
                  <a:pt x="14" y="1041"/>
                  <a:pt x="14" y="1041"/>
                </a:cubicBezTo>
                <a:cubicBezTo>
                  <a:pt x="22" y="1041"/>
                  <a:pt x="28" y="1047"/>
                  <a:pt x="28" y="1055"/>
                </a:cubicBezTo>
                <a:cubicBezTo>
                  <a:pt x="28" y="1055"/>
                  <a:pt x="28" y="1055"/>
                  <a:pt x="28" y="1055"/>
                </a:cubicBezTo>
                <a:cubicBezTo>
                  <a:pt x="28" y="1062"/>
                  <a:pt x="22" y="1069"/>
                  <a:pt x="14" y="1069"/>
                </a:cubicBezTo>
                <a:cubicBezTo>
                  <a:pt x="14" y="1069"/>
                  <a:pt x="14" y="1069"/>
                  <a:pt x="14" y="1069"/>
                </a:cubicBezTo>
                <a:cubicBezTo>
                  <a:pt x="6" y="1069"/>
                  <a:pt x="0" y="1062"/>
                  <a:pt x="0" y="1055"/>
                </a:cubicBezTo>
                <a:close/>
                <a:moveTo>
                  <a:pt x="2080" y="1054"/>
                </a:moveTo>
                <a:cubicBezTo>
                  <a:pt x="2080" y="1054"/>
                  <a:pt x="2080" y="1054"/>
                  <a:pt x="2080" y="1053"/>
                </a:cubicBezTo>
                <a:cubicBezTo>
                  <a:pt x="2080" y="1053"/>
                  <a:pt x="2080" y="1053"/>
                  <a:pt x="2080" y="1053"/>
                </a:cubicBezTo>
                <a:cubicBezTo>
                  <a:pt x="2080" y="1053"/>
                  <a:pt x="2080" y="1053"/>
                  <a:pt x="2080" y="1053"/>
                </a:cubicBezTo>
                <a:cubicBezTo>
                  <a:pt x="2080" y="1053"/>
                  <a:pt x="2080" y="1053"/>
                  <a:pt x="2080" y="1053"/>
                </a:cubicBezTo>
                <a:cubicBezTo>
                  <a:pt x="2080" y="1045"/>
                  <a:pt x="2086" y="1039"/>
                  <a:pt x="2094" y="1039"/>
                </a:cubicBezTo>
                <a:cubicBezTo>
                  <a:pt x="2094" y="1039"/>
                  <a:pt x="2094" y="1039"/>
                  <a:pt x="2094" y="1039"/>
                </a:cubicBezTo>
                <a:cubicBezTo>
                  <a:pt x="2102" y="1039"/>
                  <a:pt x="2108" y="1045"/>
                  <a:pt x="2108" y="1053"/>
                </a:cubicBezTo>
                <a:cubicBezTo>
                  <a:pt x="2108" y="1053"/>
                  <a:pt x="2108" y="1053"/>
                  <a:pt x="2108" y="1053"/>
                </a:cubicBezTo>
                <a:cubicBezTo>
                  <a:pt x="2108" y="1053"/>
                  <a:pt x="2108" y="1053"/>
                  <a:pt x="2108" y="1053"/>
                </a:cubicBezTo>
                <a:cubicBezTo>
                  <a:pt x="2108" y="1053"/>
                  <a:pt x="2108" y="1053"/>
                  <a:pt x="2108" y="1053"/>
                </a:cubicBezTo>
                <a:cubicBezTo>
                  <a:pt x="2108" y="1054"/>
                  <a:pt x="2108" y="1054"/>
                  <a:pt x="2108" y="1054"/>
                </a:cubicBezTo>
                <a:cubicBezTo>
                  <a:pt x="2108" y="1054"/>
                  <a:pt x="2108" y="1054"/>
                  <a:pt x="2108" y="1054"/>
                </a:cubicBezTo>
                <a:cubicBezTo>
                  <a:pt x="2108" y="1062"/>
                  <a:pt x="2102" y="1068"/>
                  <a:pt x="2094" y="1068"/>
                </a:cubicBezTo>
                <a:cubicBezTo>
                  <a:pt x="2094" y="1068"/>
                  <a:pt x="2094" y="1068"/>
                  <a:pt x="2094" y="1068"/>
                </a:cubicBezTo>
                <a:cubicBezTo>
                  <a:pt x="2086" y="1068"/>
                  <a:pt x="2080" y="1062"/>
                  <a:pt x="2080" y="1054"/>
                </a:cubicBezTo>
                <a:close/>
                <a:moveTo>
                  <a:pt x="20" y="943"/>
                </a:moveTo>
                <a:cubicBezTo>
                  <a:pt x="12" y="942"/>
                  <a:pt x="7" y="935"/>
                  <a:pt x="7" y="928"/>
                </a:cubicBezTo>
                <a:cubicBezTo>
                  <a:pt x="7" y="928"/>
                  <a:pt x="7" y="928"/>
                  <a:pt x="7" y="928"/>
                </a:cubicBezTo>
                <a:cubicBezTo>
                  <a:pt x="8" y="920"/>
                  <a:pt x="15" y="915"/>
                  <a:pt x="23" y="915"/>
                </a:cubicBezTo>
                <a:cubicBezTo>
                  <a:pt x="23" y="915"/>
                  <a:pt x="23" y="915"/>
                  <a:pt x="23" y="915"/>
                </a:cubicBezTo>
                <a:cubicBezTo>
                  <a:pt x="31" y="916"/>
                  <a:pt x="36" y="923"/>
                  <a:pt x="35" y="931"/>
                </a:cubicBezTo>
                <a:cubicBezTo>
                  <a:pt x="35" y="931"/>
                  <a:pt x="35" y="931"/>
                  <a:pt x="35" y="931"/>
                </a:cubicBezTo>
                <a:cubicBezTo>
                  <a:pt x="34" y="938"/>
                  <a:pt x="28" y="943"/>
                  <a:pt x="21" y="943"/>
                </a:cubicBezTo>
                <a:cubicBezTo>
                  <a:pt x="21" y="943"/>
                  <a:pt x="21" y="943"/>
                  <a:pt x="21" y="943"/>
                </a:cubicBezTo>
                <a:cubicBezTo>
                  <a:pt x="21" y="943"/>
                  <a:pt x="20" y="943"/>
                  <a:pt x="20" y="943"/>
                </a:cubicBezTo>
                <a:close/>
                <a:moveTo>
                  <a:pt x="2072" y="929"/>
                </a:moveTo>
                <a:cubicBezTo>
                  <a:pt x="2072" y="921"/>
                  <a:pt x="2077" y="914"/>
                  <a:pt x="2085" y="913"/>
                </a:cubicBezTo>
                <a:cubicBezTo>
                  <a:pt x="2085" y="913"/>
                  <a:pt x="2085" y="913"/>
                  <a:pt x="2085" y="913"/>
                </a:cubicBezTo>
                <a:cubicBezTo>
                  <a:pt x="2092" y="912"/>
                  <a:pt x="2099" y="918"/>
                  <a:pt x="2100" y="926"/>
                </a:cubicBezTo>
                <a:cubicBezTo>
                  <a:pt x="2100" y="926"/>
                  <a:pt x="2100" y="926"/>
                  <a:pt x="2100" y="926"/>
                </a:cubicBezTo>
                <a:cubicBezTo>
                  <a:pt x="2101" y="933"/>
                  <a:pt x="2096" y="940"/>
                  <a:pt x="2088" y="941"/>
                </a:cubicBezTo>
                <a:cubicBezTo>
                  <a:pt x="2088" y="941"/>
                  <a:pt x="2088" y="941"/>
                  <a:pt x="2088" y="941"/>
                </a:cubicBezTo>
                <a:cubicBezTo>
                  <a:pt x="2087" y="941"/>
                  <a:pt x="2087" y="941"/>
                  <a:pt x="2086" y="941"/>
                </a:cubicBezTo>
                <a:cubicBezTo>
                  <a:pt x="2086" y="941"/>
                  <a:pt x="2086" y="941"/>
                  <a:pt x="2086" y="941"/>
                </a:cubicBezTo>
                <a:cubicBezTo>
                  <a:pt x="2079" y="941"/>
                  <a:pt x="2073" y="936"/>
                  <a:pt x="2072" y="929"/>
                </a:cubicBezTo>
                <a:close/>
                <a:moveTo>
                  <a:pt x="40" y="819"/>
                </a:moveTo>
                <a:cubicBezTo>
                  <a:pt x="33" y="818"/>
                  <a:pt x="28" y="810"/>
                  <a:pt x="30" y="803"/>
                </a:cubicBezTo>
                <a:cubicBezTo>
                  <a:pt x="30" y="803"/>
                  <a:pt x="30" y="803"/>
                  <a:pt x="30" y="803"/>
                </a:cubicBezTo>
                <a:cubicBezTo>
                  <a:pt x="32" y="795"/>
                  <a:pt x="40" y="790"/>
                  <a:pt x="47" y="792"/>
                </a:cubicBezTo>
                <a:cubicBezTo>
                  <a:pt x="47" y="792"/>
                  <a:pt x="47" y="792"/>
                  <a:pt x="47" y="792"/>
                </a:cubicBezTo>
                <a:cubicBezTo>
                  <a:pt x="55" y="794"/>
                  <a:pt x="59" y="802"/>
                  <a:pt x="57" y="809"/>
                </a:cubicBezTo>
                <a:cubicBezTo>
                  <a:pt x="57" y="809"/>
                  <a:pt x="57" y="809"/>
                  <a:pt x="57" y="809"/>
                </a:cubicBezTo>
                <a:cubicBezTo>
                  <a:pt x="56" y="816"/>
                  <a:pt x="50" y="820"/>
                  <a:pt x="44" y="820"/>
                </a:cubicBezTo>
                <a:cubicBezTo>
                  <a:pt x="44" y="820"/>
                  <a:pt x="44" y="820"/>
                  <a:pt x="44" y="820"/>
                </a:cubicBezTo>
                <a:cubicBezTo>
                  <a:pt x="43" y="820"/>
                  <a:pt x="42" y="820"/>
                  <a:pt x="40" y="819"/>
                </a:cubicBezTo>
                <a:close/>
                <a:moveTo>
                  <a:pt x="2050" y="807"/>
                </a:moveTo>
                <a:cubicBezTo>
                  <a:pt x="2048" y="800"/>
                  <a:pt x="2053" y="792"/>
                  <a:pt x="2060" y="790"/>
                </a:cubicBezTo>
                <a:cubicBezTo>
                  <a:pt x="2060" y="790"/>
                  <a:pt x="2060" y="790"/>
                  <a:pt x="2060" y="790"/>
                </a:cubicBezTo>
                <a:cubicBezTo>
                  <a:pt x="2068" y="788"/>
                  <a:pt x="2075" y="793"/>
                  <a:pt x="2077" y="800"/>
                </a:cubicBezTo>
                <a:cubicBezTo>
                  <a:pt x="2077" y="800"/>
                  <a:pt x="2077" y="800"/>
                  <a:pt x="2077" y="800"/>
                </a:cubicBezTo>
                <a:cubicBezTo>
                  <a:pt x="2079" y="808"/>
                  <a:pt x="2075" y="815"/>
                  <a:pt x="2067" y="817"/>
                </a:cubicBezTo>
                <a:cubicBezTo>
                  <a:pt x="2067" y="817"/>
                  <a:pt x="2067" y="817"/>
                  <a:pt x="2067" y="817"/>
                </a:cubicBezTo>
                <a:cubicBezTo>
                  <a:pt x="2066" y="818"/>
                  <a:pt x="2065" y="818"/>
                  <a:pt x="2064" y="818"/>
                </a:cubicBezTo>
                <a:cubicBezTo>
                  <a:pt x="2064" y="818"/>
                  <a:pt x="2064" y="818"/>
                  <a:pt x="2064" y="818"/>
                </a:cubicBezTo>
                <a:cubicBezTo>
                  <a:pt x="2057" y="818"/>
                  <a:pt x="2052" y="813"/>
                  <a:pt x="2050" y="807"/>
                </a:cubicBezTo>
                <a:close/>
                <a:moveTo>
                  <a:pt x="76" y="699"/>
                </a:moveTo>
                <a:cubicBezTo>
                  <a:pt x="69" y="696"/>
                  <a:pt x="65" y="688"/>
                  <a:pt x="68" y="681"/>
                </a:cubicBezTo>
                <a:cubicBezTo>
                  <a:pt x="68" y="681"/>
                  <a:pt x="68" y="681"/>
                  <a:pt x="68" y="681"/>
                </a:cubicBezTo>
                <a:cubicBezTo>
                  <a:pt x="68" y="681"/>
                  <a:pt x="68" y="681"/>
                  <a:pt x="68" y="681"/>
                </a:cubicBezTo>
                <a:cubicBezTo>
                  <a:pt x="68" y="681"/>
                  <a:pt x="68" y="681"/>
                  <a:pt x="68" y="681"/>
                </a:cubicBezTo>
                <a:cubicBezTo>
                  <a:pt x="71" y="674"/>
                  <a:pt x="79" y="670"/>
                  <a:pt x="86" y="673"/>
                </a:cubicBezTo>
                <a:cubicBezTo>
                  <a:pt x="86" y="673"/>
                  <a:pt x="86" y="673"/>
                  <a:pt x="86" y="673"/>
                </a:cubicBezTo>
                <a:cubicBezTo>
                  <a:pt x="93" y="675"/>
                  <a:pt x="97" y="684"/>
                  <a:pt x="94" y="691"/>
                </a:cubicBezTo>
                <a:cubicBezTo>
                  <a:pt x="94" y="691"/>
                  <a:pt x="94" y="691"/>
                  <a:pt x="94" y="691"/>
                </a:cubicBezTo>
                <a:cubicBezTo>
                  <a:pt x="92" y="696"/>
                  <a:pt x="87" y="700"/>
                  <a:pt x="81" y="700"/>
                </a:cubicBezTo>
                <a:cubicBezTo>
                  <a:pt x="81" y="700"/>
                  <a:pt x="81" y="700"/>
                  <a:pt x="81" y="700"/>
                </a:cubicBezTo>
                <a:cubicBezTo>
                  <a:pt x="79" y="700"/>
                  <a:pt x="78" y="700"/>
                  <a:pt x="76" y="699"/>
                </a:cubicBezTo>
                <a:close/>
                <a:moveTo>
                  <a:pt x="2013" y="689"/>
                </a:moveTo>
                <a:cubicBezTo>
                  <a:pt x="2010" y="682"/>
                  <a:pt x="2014" y="674"/>
                  <a:pt x="2021" y="671"/>
                </a:cubicBezTo>
                <a:cubicBezTo>
                  <a:pt x="2021" y="671"/>
                  <a:pt x="2021" y="671"/>
                  <a:pt x="2021" y="671"/>
                </a:cubicBezTo>
                <a:cubicBezTo>
                  <a:pt x="2028" y="668"/>
                  <a:pt x="2037" y="672"/>
                  <a:pt x="2039" y="679"/>
                </a:cubicBezTo>
                <a:cubicBezTo>
                  <a:pt x="2039" y="679"/>
                  <a:pt x="2039" y="679"/>
                  <a:pt x="2039" y="679"/>
                </a:cubicBezTo>
                <a:cubicBezTo>
                  <a:pt x="2039" y="679"/>
                  <a:pt x="2039" y="679"/>
                  <a:pt x="2039" y="679"/>
                </a:cubicBezTo>
                <a:cubicBezTo>
                  <a:pt x="2039" y="679"/>
                  <a:pt x="2039" y="679"/>
                  <a:pt x="2039" y="679"/>
                </a:cubicBezTo>
                <a:cubicBezTo>
                  <a:pt x="2042" y="686"/>
                  <a:pt x="2038" y="694"/>
                  <a:pt x="2031" y="697"/>
                </a:cubicBezTo>
                <a:cubicBezTo>
                  <a:pt x="2031" y="697"/>
                  <a:pt x="2031" y="697"/>
                  <a:pt x="2031" y="697"/>
                </a:cubicBezTo>
                <a:cubicBezTo>
                  <a:pt x="2030" y="698"/>
                  <a:pt x="2028" y="698"/>
                  <a:pt x="2026" y="698"/>
                </a:cubicBezTo>
                <a:cubicBezTo>
                  <a:pt x="2026" y="698"/>
                  <a:pt x="2026" y="698"/>
                  <a:pt x="2026" y="698"/>
                </a:cubicBezTo>
                <a:cubicBezTo>
                  <a:pt x="2021" y="698"/>
                  <a:pt x="2015" y="694"/>
                  <a:pt x="2013" y="689"/>
                </a:cubicBezTo>
                <a:close/>
                <a:moveTo>
                  <a:pt x="126" y="584"/>
                </a:moveTo>
                <a:cubicBezTo>
                  <a:pt x="119" y="580"/>
                  <a:pt x="117" y="572"/>
                  <a:pt x="120" y="565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124" y="558"/>
                  <a:pt x="132" y="555"/>
                  <a:pt x="139" y="559"/>
                </a:cubicBezTo>
                <a:cubicBezTo>
                  <a:pt x="139" y="559"/>
                  <a:pt x="139" y="559"/>
                  <a:pt x="139" y="559"/>
                </a:cubicBezTo>
                <a:cubicBezTo>
                  <a:pt x="146" y="562"/>
                  <a:pt x="149" y="571"/>
                  <a:pt x="145" y="578"/>
                </a:cubicBezTo>
                <a:cubicBezTo>
                  <a:pt x="145" y="578"/>
                  <a:pt x="145" y="578"/>
                  <a:pt x="145" y="578"/>
                </a:cubicBezTo>
                <a:cubicBezTo>
                  <a:pt x="142" y="583"/>
                  <a:pt x="138" y="585"/>
                  <a:pt x="133" y="585"/>
                </a:cubicBezTo>
                <a:cubicBezTo>
                  <a:pt x="133" y="585"/>
                  <a:pt x="133" y="585"/>
                  <a:pt x="133" y="585"/>
                </a:cubicBezTo>
                <a:cubicBezTo>
                  <a:pt x="130" y="585"/>
                  <a:pt x="128" y="585"/>
                  <a:pt x="126" y="584"/>
                </a:cubicBezTo>
                <a:close/>
                <a:moveTo>
                  <a:pt x="1962" y="576"/>
                </a:moveTo>
                <a:cubicBezTo>
                  <a:pt x="1958" y="569"/>
                  <a:pt x="1961" y="561"/>
                  <a:pt x="1968" y="557"/>
                </a:cubicBezTo>
                <a:cubicBezTo>
                  <a:pt x="1968" y="557"/>
                  <a:pt x="1968" y="557"/>
                  <a:pt x="1968" y="557"/>
                </a:cubicBezTo>
                <a:cubicBezTo>
                  <a:pt x="1975" y="553"/>
                  <a:pt x="1983" y="556"/>
                  <a:pt x="1987" y="563"/>
                </a:cubicBezTo>
                <a:cubicBezTo>
                  <a:pt x="1987" y="563"/>
                  <a:pt x="1987" y="563"/>
                  <a:pt x="1987" y="563"/>
                </a:cubicBezTo>
                <a:cubicBezTo>
                  <a:pt x="1990" y="570"/>
                  <a:pt x="1988" y="578"/>
                  <a:pt x="1981" y="582"/>
                </a:cubicBezTo>
                <a:cubicBezTo>
                  <a:pt x="1981" y="582"/>
                  <a:pt x="1981" y="582"/>
                  <a:pt x="1981" y="582"/>
                </a:cubicBezTo>
                <a:cubicBezTo>
                  <a:pt x="1979" y="583"/>
                  <a:pt x="1977" y="583"/>
                  <a:pt x="1974" y="583"/>
                </a:cubicBezTo>
                <a:cubicBezTo>
                  <a:pt x="1974" y="583"/>
                  <a:pt x="1974" y="583"/>
                  <a:pt x="1974" y="583"/>
                </a:cubicBezTo>
                <a:cubicBezTo>
                  <a:pt x="1969" y="583"/>
                  <a:pt x="1965" y="581"/>
                  <a:pt x="1962" y="576"/>
                </a:cubicBezTo>
                <a:close/>
                <a:moveTo>
                  <a:pt x="190" y="475"/>
                </a:moveTo>
                <a:cubicBezTo>
                  <a:pt x="183" y="471"/>
                  <a:pt x="182" y="462"/>
                  <a:pt x="186" y="456"/>
                </a:cubicBezTo>
                <a:cubicBezTo>
                  <a:pt x="186" y="456"/>
                  <a:pt x="186" y="456"/>
                  <a:pt x="186" y="456"/>
                </a:cubicBezTo>
                <a:cubicBezTo>
                  <a:pt x="190" y="449"/>
                  <a:pt x="199" y="448"/>
                  <a:pt x="206" y="452"/>
                </a:cubicBezTo>
                <a:cubicBezTo>
                  <a:pt x="206" y="452"/>
                  <a:pt x="206" y="452"/>
                  <a:pt x="206" y="452"/>
                </a:cubicBezTo>
                <a:cubicBezTo>
                  <a:pt x="212" y="457"/>
                  <a:pt x="213" y="465"/>
                  <a:pt x="209" y="472"/>
                </a:cubicBezTo>
                <a:cubicBezTo>
                  <a:pt x="209" y="472"/>
                  <a:pt x="209" y="472"/>
                  <a:pt x="209" y="472"/>
                </a:cubicBezTo>
                <a:cubicBezTo>
                  <a:pt x="206" y="476"/>
                  <a:pt x="202" y="478"/>
                  <a:pt x="198" y="478"/>
                </a:cubicBezTo>
                <a:cubicBezTo>
                  <a:pt x="198" y="478"/>
                  <a:pt x="198" y="478"/>
                  <a:pt x="198" y="478"/>
                </a:cubicBezTo>
                <a:cubicBezTo>
                  <a:pt x="195" y="478"/>
                  <a:pt x="192" y="477"/>
                  <a:pt x="190" y="475"/>
                </a:cubicBezTo>
                <a:close/>
                <a:moveTo>
                  <a:pt x="1898" y="470"/>
                </a:moveTo>
                <a:cubicBezTo>
                  <a:pt x="1893" y="464"/>
                  <a:pt x="1895" y="455"/>
                  <a:pt x="1901" y="451"/>
                </a:cubicBezTo>
                <a:cubicBezTo>
                  <a:pt x="1901" y="451"/>
                  <a:pt x="1901" y="451"/>
                  <a:pt x="1901" y="451"/>
                </a:cubicBezTo>
                <a:cubicBezTo>
                  <a:pt x="1908" y="446"/>
                  <a:pt x="1916" y="448"/>
                  <a:pt x="1921" y="454"/>
                </a:cubicBezTo>
                <a:cubicBezTo>
                  <a:pt x="1921" y="454"/>
                  <a:pt x="1921" y="454"/>
                  <a:pt x="1921" y="454"/>
                </a:cubicBezTo>
                <a:cubicBezTo>
                  <a:pt x="1921" y="454"/>
                  <a:pt x="1921" y="454"/>
                  <a:pt x="1921" y="454"/>
                </a:cubicBezTo>
                <a:cubicBezTo>
                  <a:pt x="1921" y="454"/>
                  <a:pt x="1921" y="454"/>
                  <a:pt x="1921" y="454"/>
                </a:cubicBezTo>
                <a:cubicBezTo>
                  <a:pt x="1925" y="461"/>
                  <a:pt x="1924" y="469"/>
                  <a:pt x="1917" y="474"/>
                </a:cubicBezTo>
                <a:cubicBezTo>
                  <a:pt x="1917" y="474"/>
                  <a:pt x="1917" y="474"/>
                  <a:pt x="1917" y="474"/>
                </a:cubicBezTo>
                <a:cubicBezTo>
                  <a:pt x="1915" y="475"/>
                  <a:pt x="1912" y="476"/>
                  <a:pt x="1909" y="476"/>
                </a:cubicBezTo>
                <a:cubicBezTo>
                  <a:pt x="1909" y="476"/>
                  <a:pt x="1909" y="476"/>
                  <a:pt x="1909" y="476"/>
                </a:cubicBezTo>
                <a:cubicBezTo>
                  <a:pt x="1905" y="476"/>
                  <a:pt x="1901" y="474"/>
                  <a:pt x="1898" y="470"/>
                </a:cubicBezTo>
                <a:close/>
                <a:moveTo>
                  <a:pt x="266" y="375"/>
                </a:moveTo>
                <a:cubicBezTo>
                  <a:pt x="260" y="370"/>
                  <a:pt x="259" y="361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65" y="356"/>
                  <a:pt x="265" y="356"/>
                  <a:pt x="265" y="356"/>
                </a:cubicBezTo>
                <a:cubicBezTo>
                  <a:pt x="270" y="350"/>
                  <a:pt x="279" y="349"/>
                  <a:pt x="284" y="354"/>
                </a:cubicBezTo>
                <a:cubicBezTo>
                  <a:pt x="284" y="354"/>
                  <a:pt x="284" y="354"/>
                  <a:pt x="284" y="354"/>
                </a:cubicBezTo>
                <a:cubicBezTo>
                  <a:pt x="290" y="360"/>
                  <a:pt x="291" y="368"/>
                  <a:pt x="286" y="374"/>
                </a:cubicBezTo>
                <a:cubicBezTo>
                  <a:pt x="286" y="374"/>
                  <a:pt x="286" y="374"/>
                  <a:pt x="286" y="374"/>
                </a:cubicBezTo>
                <a:cubicBezTo>
                  <a:pt x="283" y="377"/>
                  <a:pt x="279" y="379"/>
                  <a:pt x="275" y="379"/>
                </a:cubicBezTo>
                <a:cubicBezTo>
                  <a:pt x="275" y="379"/>
                  <a:pt x="275" y="379"/>
                  <a:pt x="275" y="379"/>
                </a:cubicBezTo>
                <a:cubicBezTo>
                  <a:pt x="272" y="379"/>
                  <a:pt x="268" y="378"/>
                  <a:pt x="266" y="375"/>
                </a:cubicBezTo>
                <a:close/>
                <a:moveTo>
                  <a:pt x="1821" y="373"/>
                </a:moveTo>
                <a:cubicBezTo>
                  <a:pt x="1816" y="367"/>
                  <a:pt x="1817" y="358"/>
                  <a:pt x="1822" y="353"/>
                </a:cubicBezTo>
                <a:cubicBezTo>
                  <a:pt x="1822" y="353"/>
                  <a:pt x="1822" y="353"/>
                  <a:pt x="1822" y="353"/>
                </a:cubicBezTo>
                <a:cubicBezTo>
                  <a:pt x="1828" y="348"/>
                  <a:pt x="1837" y="348"/>
                  <a:pt x="1842" y="354"/>
                </a:cubicBezTo>
                <a:cubicBezTo>
                  <a:pt x="1842" y="354"/>
                  <a:pt x="1842" y="354"/>
                  <a:pt x="1842" y="354"/>
                </a:cubicBezTo>
                <a:cubicBezTo>
                  <a:pt x="1847" y="360"/>
                  <a:pt x="1847" y="369"/>
                  <a:pt x="1841" y="374"/>
                </a:cubicBezTo>
                <a:cubicBezTo>
                  <a:pt x="1841" y="374"/>
                  <a:pt x="1841" y="374"/>
                  <a:pt x="1841" y="374"/>
                </a:cubicBezTo>
                <a:cubicBezTo>
                  <a:pt x="1838" y="376"/>
                  <a:pt x="1835" y="377"/>
                  <a:pt x="1832" y="377"/>
                </a:cubicBezTo>
                <a:cubicBezTo>
                  <a:pt x="1832" y="377"/>
                  <a:pt x="1832" y="377"/>
                  <a:pt x="1832" y="377"/>
                </a:cubicBezTo>
                <a:cubicBezTo>
                  <a:pt x="1828" y="377"/>
                  <a:pt x="1824" y="376"/>
                  <a:pt x="1821" y="373"/>
                </a:cubicBezTo>
                <a:close/>
                <a:moveTo>
                  <a:pt x="353" y="285"/>
                </a:moveTo>
                <a:cubicBezTo>
                  <a:pt x="348" y="280"/>
                  <a:pt x="349" y="271"/>
                  <a:pt x="354" y="266"/>
                </a:cubicBezTo>
                <a:cubicBezTo>
                  <a:pt x="354" y="266"/>
                  <a:pt x="354" y="266"/>
                  <a:pt x="354" y="266"/>
                </a:cubicBezTo>
                <a:cubicBezTo>
                  <a:pt x="360" y="260"/>
                  <a:pt x="369" y="261"/>
                  <a:pt x="374" y="267"/>
                </a:cubicBezTo>
                <a:cubicBezTo>
                  <a:pt x="374" y="267"/>
                  <a:pt x="374" y="267"/>
                  <a:pt x="374" y="267"/>
                </a:cubicBezTo>
                <a:cubicBezTo>
                  <a:pt x="379" y="273"/>
                  <a:pt x="379" y="281"/>
                  <a:pt x="373" y="287"/>
                </a:cubicBezTo>
                <a:cubicBezTo>
                  <a:pt x="373" y="287"/>
                  <a:pt x="373" y="287"/>
                  <a:pt x="373" y="287"/>
                </a:cubicBezTo>
                <a:cubicBezTo>
                  <a:pt x="370" y="289"/>
                  <a:pt x="367" y="290"/>
                  <a:pt x="364" y="290"/>
                </a:cubicBezTo>
                <a:cubicBezTo>
                  <a:pt x="364" y="290"/>
                  <a:pt x="364" y="290"/>
                  <a:pt x="364" y="290"/>
                </a:cubicBezTo>
                <a:cubicBezTo>
                  <a:pt x="360" y="290"/>
                  <a:pt x="356" y="288"/>
                  <a:pt x="353" y="285"/>
                </a:cubicBezTo>
                <a:close/>
                <a:moveTo>
                  <a:pt x="1734" y="285"/>
                </a:moveTo>
                <a:cubicBezTo>
                  <a:pt x="1734" y="285"/>
                  <a:pt x="1734" y="285"/>
                  <a:pt x="1734" y="285"/>
                </a:cubicBezTo>
                <a:cubicBezTo>
                  <a:pt x="1728" y="280"/>
                  <a:pt x="1727" y="271"/>
                  <a:pt x="1732" y="266"/>
                </a:cubicBezTo>
                <a:cubicBezTo>
                  <a:pt x="1732" y="266"/>
                  <a:pt x="1732" y="266"/>
                  <a:pt x="1732" y="266"/>
                </a:cubicBezTo>
                <a:cubicBezTo>
                  <a:pt x="1737" y="260"/>
                  <a:pt x="1746" y="259"/>
                  <a:pt x="1752" y="264"/>
                </a:cubicBezTo>
                <a:cubicBezTo>
                  <a:pt x="1752" y="264"/>
                  <a:pt x="1752" y="264"/>
                  <a:pt x="1752" y="264"/>
                </a:cubicBezTo>
                <a:cubicBezTo>
                  <a:pt x="1758" y="269"/>
                  <a:pt x="1758" y="278"/>
                  <a:pt x="1753" y="284"/>
                </a:cubicBezTo>
                <a:cubicBezTo>
                  <a:pt x="1753" y="284"/>
                  <a:pt x="1753" y="284"/>
                  <a:pt x="1753" y="284"/>
                </a:cubicBezTo>
                <a:cubicBezTo>
                  <a:pt x="1751" y="287"/>
                  <a:pt x="1747" y="289"/>
                  <a:pt x="1743" y="289"/>
                </a:cubicBezTo>
                <a:cubicBezTo>
                  <a:pt x="1743" y="289"/>
                  <a:pt x="1743" y="289"/>
                  <a:pt x="1743" y="289"/>
                </a:cubicBezTo>
                <a:cubicBezTo>
                  <a:pt x="1740" y="289"/>
                  <a:pt x="1736" y="288"/>
                  <a:pt x="1734" y="285"/>
                </a:cubicBezTo>
                <a:close/>
                <a:moveTo>
                  <a:pt x="451" y="206"/>
                </a:moveTo>
                <a:cubicBezTo>
                  <a:pt x="447" y="200"/>
                  <a:pt x="448" y="191"/>
                  <a:pt x="455" y="187"/>
                </a:cubicBezTo>
                <a:cubicBezTo>
                  <a:pt x="455" y="187"/>
                  <a:pt x="455" y="187"/>
                  <a:pt x="455" y="187"/>
                </a:cubicBezTo>
                <a:cubicBezTo>
                  <a:pt x="461" y="183"/>
                  <a:pt x="470" y="184"/>
                  <a:pt x="474" y="191"/>
                </a:cubicBezTo>
                <a:cubicBezTo>
                  <a:pt x="474" y="191"/>
                  <a:pt x="474" y="191"/>
                  <a:pt x="474" y="191"/>
                </a:cubicBezTo>
                <a:cubicBezTo>
                  <a:pt x="478" y="197"/>
                  <a:pt x="477" y="206"/>
                  <a:pt x="470" y="210"/>
                </a:cubicBezTo>
                <a:cubicBezTo>
                  <a:pt x="470" y="210"/>
                  <a:pt x="470" y="210"/>
                  <a:pt x="470" y="210"/>
                </a:cubicBezTo>
                <a:cubicBezTo>
                  <a:pt x="468" y="212"/>
                  <a:pt x="465" y="212"/>
                  <a:pt x="462" y="212"/>
                </a:cubicBezTo>
                <a:cubicBezTo>
                  <a:pt x="462" y="212"/>
                  <a:pt x="462" y="212"/>
                  <a:pt x="462" y="212"/>
                </a:cubicBezTo>
                <a:cubicBezTo>
                  <a:pt x="458" y="212"/>
                  <a:pt x="454" y="210"/>
                  <a:pt x="451" y="206"/>
                </a:cubicBezTo>
                <a:close/>
                <a:moveTo>
                  <a:pt x="1636" y="209"/>
                </a:moveTo>
                <a:cubicBezTo>
                  <a:pt x="1630" y="205"/>
                  <a:pt x="1628" y="196"/>
                  <a:pt x="1632" y="189"/>
                </a:cubicBezTo>
                <a:cubicBezTo>
                  <a:pt x="1632" y="189"/>
                  <a:pt x="1632" y="189"/>
                  <a:pt x="1632" y="189"/>
                </a:cubicBezTo>
                <a:cubicBezTo>
                  <a:pt x="1637" y="183"/>
                  <a:pt x="1645" y="181"/>
                  <a:pt x="1652" y="186"/>
                </a:cubicBezTo>
                <a:cubicBezTo>
                  <a:pt x="1652" y="186"/>
                  <a:pt x="1652" y="186"/>
                  <a:pt x="1652" y="186"/>
                </a:cubicBezTo>
                <a:cubicBezTo>
                  <a:pt x="1658" y="190"/>
                  <a:pt x="1660" y="199"/>
                  <a:pt x="1655" y="205"/>
                </a:cubicBezTo>
                <a:cubicBezTo>
                  <a:pt x="1655" y="205"/>
                  <a:pt x="1655" y="205"/>
                  <a:pt x="1655" y="205"/>
                </a:cubicBezTo>
                <a:cubicBezTo>
                  <a:pt x="1653" y="209"/>
                  <a:pt x="1648" y="211"/>
                  <a:pt x="1644" y="211"/>
                </a:cubicBezTo>
                <a:cubicBezTo>
                  <a:pt x="1644" y="211"/>
                  <a:pt x="1644" y="211"/>
                  <a:pt x="1644" y="211"/>
                </a:cubicBezTo>
                <a:cubicBezTo>
                  <a:pt x="1641" y="211"/>
                  <a:pt x="1638" y="211"/>
                  <a:pt x="1636" y="209"/>
                </a:cubicBezTo>
                <a:close/>
                <a:moveTo>
                  <a:pt x="557" y="140"/>
                </a:moveTo>
                <a:cubicBezTo>
                  <a:pt x="554" y="133"/>
                  <a:pt x="556" y="125"/>
                  <a:pt x="563" y="121"/>
                </a:cubicBezTo>
                <a:cubicBezTo>
                  <a:pt x="563" y="121"/>
                  <a:pt x="563" y="121"/>
                  <a:pt x="563" y="121"/>
                </a:cubicBezTo>
                <a:cubicBezTo>
                  <a:pt x="570" y="117"/>
                  <a:pt x="579" y="120"/>
                  <a:pt x="582" y="127"/>
                </a:cubicBezTo>
                <a:cubicBezTo>
                  <a:pt x="582" y="127"/>
                  <a:pt x="582" y="127"/>
                  <a:pt x="582" y="127"/>
                </a:cubicBezTo>
                <a:cubicBezTo>
                  <a:pt x="586" y="134"/>
                  <a:pt x="583" y="142"/>
                  <a:pt x="576" y="146"/>
                </a:cubicBezTo>
                <a:cubicBezTo>
                  <a:pt x="576" y="146"/>
                  <a:pt x="576" y="146"/>
                  <a:pt x="576" y="146"/>
                </a:cubicBezTo>
                <a:cubicBezTo>
                  <a:pt x="574" y="147"/>
                  <a:pt x="572" y="147"/>
                  <a:pt x="570" y="147"/>
                </a:cubicBezTo>
                <a:cubicBezTo>
                  <a:pt x="570" y="147"/>
                  <a:pt x="570" y="147"/>
                  <a:pt x="570" y="147"/>
                </a:cubicBezTo>
                <a:cubicBezTo>
                  <a:pt x="565" y="147"/>
                  <a:pt x="560" y="145"/>
                  <a:pt x="557" y="140"/>
                </a:cubicBezTo>
                <a:close/>
                <a:moveTo>
                  <a:pt x="1530" y="145"/>
                </a:moveTo>
                <a:cubicBezTo>
                  <a:pt x="1530" y="145"/>
                  <a:pt x="1530" y="145"/>
                  <a:pt x="1530" y="145"/>
                </a:cubicBezTo>
                <a:cubicBezTo>
                  <a:pt x="1523" y="141"/>
                  <a:pt x="1520" y="133"/>
                  <a:pt x="1524" y="126"/>
                </a:cubicBezTo>
                <a:cubicBezTo>
                  <a:pt x="1524" y="126"/>
                  <a:pt x="1524" y="126"/>
                  <a:pt x="1524" y="126"/>
                </a:cubicBezTo>
                <a:cubicBezTo>
                  <a:pt x="1528" y="119"/>
                  <a:pt x="1536" y="116"/>
                  <a:pt x="1543" y="120"/>
                </a:cubicBezTo>
                <a:cubicBezTo>
                  <a:pt x="1543" y="120"/>
                  <a:pt x="1543" y="120"/>
                  <a:pt x="1543" y="120"/>
                </a:cubicBezTo>
                <a:cubicBezTo>
                  <a:pt x="1543" y="120"/>
                  <a:pt x="1543" y="120"/>
                  <a:pt x="1543" y="120"/>
                </a:cubicBezTo>
                <a:cubicBezTo>
                  <a:pt x="1543" y="120"/>
                  <a:pt x="1543" y="120"/>
                  <a:pt x="1543" y="120"/>
                </a:cubicBezTo>
                <a:cubicBezTo>
                  <a:pt x="1550" y="124"/>
                  <a:pt x="1552" y="132"/>
                  <a:pt x="1549" y="139"/>
                </a:cubicBezTo>
                <a:cubicBezTo>
                  <a:pt x="1549" y="139"/>
                  <a:pt x="1549" y="139"/>
                  <a:pt x="1549" y="139"/>
                </a:cubicBezTo>
                <a:cubicBezTo>
                  <a:pt x="1546" y="144"/>
                  <a:pt x="1541" y="146"/>
                  <a:pt x="1536" y="146"/>
                </a:cubicBezTo>
                <a:cubicBezTo>
                  <a:pt x="1536" y="146"/>
                  <a:pt x="1536" y="146"/>
                  <a:pt x="1536" y="146"/>
                </a:cubicBezTo>
                <a:cubicBezTo>
                  <a:pt x="1534" y="146"/>
                  <a:pt x="1532" y="146"/>
                  <a:pt x="1530" y="145"/>
                </a:cubicBezTo>
                <a:close/>
                <a:moveTo>
                  <a:pt x="671" y="87"/>
                </a:moveTo>
                <a:cubicBezTo>
                  <a:pt x="668" y="79"/>
                  <a:pt x="672" y="71"/>
                  <a:pt x="679" y="69"/>
                </a:cubicBezTo>
                <a:cubicBezTo>
                  <a:pt x="679" y="69"/>
                  <a:pt x="679" y="69"/>
                  <a:pt x="679" y="69"/>
                </a:cubicBezTo>
                <a:cubicBezTo>
                  <a:pt x="679" y="69"/>
                  <a:pt x="679" y="69"/>
                  <a:pt x="679" y="69"/>
                </a:cubicBezTo>
                <a:cubicBezTo>
                  <a:pt x="679" y="69"/>
                  <a:pt x="679" y="69"/>
                  <a:pt x="679" y="69"/>
                </a:cubicBezTo>
                <a:cubicBezTo>
                  <a:pt x="686" y="66"/>
                  <a:pt x="695" y="69"/>
                  <a:pt x="697" y="77"/>
                </a:cubicBezTo>
                <a:cubicBezTo>
                  <a:pt x="697" y="77"/>
                  <a:pt x="697" y="77"/>
                  <a:pt x="697" y="77"/>
                </a:cubicBezTo>
                <a:cubicBezTo>
                  <a:pt x="700" y="84"/>
                  <a:pt x="696" y="92"/>
                  <a:pt x="689" y="95"/>
                </a:cubicBezTo>
                <a:cubicBezTo>
                  <a:pt x="689" y="95"/>
                  <a:pt x="689" y="95"/>
                  <a:pt x="689" y="95"/>
                </a:cubicBezTo>
                <a:cubicBezTo>
                  <a:pt x="688" y="95"/>
                  <a:pt x="686" y="96"/>
                  <a:pt x="684" y="96"/>
                </a:cubicBezTo>
                <a:cubicBezTo>
                  <a:pt x="684" y="96"/>
                  <a:pt x="684" y="96"/>
                  <a:pt x="684" y="96"/>
                </a:cubicBezTo>
                <a:cubicBezTo>
                  <a:pt x="679" y="96"/>
                  <a:pt x="673" y="92"/>
                  <a:pt x="671" y="87"/>
                </a:cubicBezTo>
                <a:close/>
                <a:moveTo>
                  <a:pt x="1417" y="94"/>
                </a:moveTo>
                <a:cubicBezTo>
                  <a:pt x="1410" y="91"/>
                  <a:pt x="1406" y="83"/>
                  <a:pt x="1409" y="76"/>
                </a:cubicBezTo>
                <a:cubicBezTo>
                  <a:pt x="1409" y="76"/>
                  <a:pt x="1409" y="76"/>
                  <a:pt x="1409" y="76"/>
                </a:cubicBezTo>
                <a:cubicBezTo>
                  <a:pt x="1411" y="69"/>
                  <a:pt x="1420" y="65"/>
                  <a:pt x="1427" y="68"/>
                </a:cubicBezTo>
                <a:cubicBezTo>
                  <a:pt x="1427" y="68"/>
                  <a:pt x="1427" y="68"/>
                  <a:pt x="1427" y="68"/>
                </a:cubicBezTo>
                <a:cubicBezTo>
                  <a:pt x="1427" y="68"/>
                  <a:pt x="1427" y="68"/>
                  <a:pt x="1427" y="68"/>
                </a:cubicBezTo>
                <a:cubicBezTo>
                  <a:pt x="1427" y="68"/>
                  <a:pt x="1427" y="68"/>
                  <a:pt x="1427" y="68"/>
                </a:cubicBezTo>
                <a:cubicBezTo>
                  <a:pt x="1434" y="71"/>
                  <a:pt x="1438" y="79"/>
                  <a:pt x="1435" y="86"/>
                </a:cubicBezTo>
                <a:cubicBezTo>
                  <a:pt x="1435" y="86"/>
                  <a:pt x="1435" y="86"/>
                  <a:pt x="1435" y="86"/>
                </a:cubicBezTo>
                <a:cubicBezTo>
                  <a:pt x="1433" y="91"/>
                  <a:pt x="1427" y="95"/>
                  <a:pt x="1422" y="95"/>
                </a:cubicBezTo>
                <a:cubicBezTo>
                  <a:pt x="1422" y="95"/>
                  <a:pt x="1422" y="95"/>
                  <a:pt x="1422" y="95"/>
                </a:cubicBezTo>
                <a:cubicBezTo>
                  <a:pt x="1420" y="95"/>
                  <a:pt x="1418" y="95"/>
                  <a:pt x="1417" y="94"/>
                </a:cubicBezTo>
                <a:close/>
                <a:moveTo>
                  <a:pt x="790" y="48"/>
                </a:moveTo>
                <a:cubicBezTo>
                  <a:pt x="789" y="40"/>
                  <a:pt x="793" y="32"/>
                  <a:pt x="801" y="31"/>
                </a:cubicBezTo>
                <a:cubicBezTo>
                  <a:pt x="801" y="31"/>
                  <a:pt x="801" y="31"/>
                  <a:pt x="801" y="31"/>
                </a:cubicBezTo>
                <a:cubicBezTo>
                  <a:pt x="801" y="31"/>
                  <a:pt x="801" y="31"/>
                  <a:pt x="801" y="31"/>
                </a:cubicBezTo>
                <a:cubicBezTo>
                  <a:pt x="801" y="31"/>
                  <a:pt x="801" y="31"/>
                  <a:pt x="801" y="31"/>
                </a:cubicBezTo>
                <a:cubicBezTo>
                  <a:pt x="808" y="29"/>
                  <a:pt x="816" y="33"/>
                  <a:pt x="818" y="41"/>
                </a:cubicBezTo>
                <a:cubicBezTo>
                  <a:pt x="818" y="41"/>
                  <a:pt x="818" y="41"/>
                  <a:pt x="818" y="41"/>
                </a:cubicBezTo>
                <a:cubicBezTo>
                  <a:pt x="820" y="48"/>
                  <a:pt x="815" y="56"/>
                  <a:pt x="807" y="58"/>
                </a:cubicBezTo>
                <a:cubicBezTo>
                  <a:pt x="807" y="58"/>
                  <a:pt x="807" y="58"/>
                  <a:pt x="807" y="58"/>
                </a:cubicBezTo>
                <a:cubicBezTo>
                  <a:pt x="806" y="58"/>
                  <a:pt x="805" y="58"/>
                  <a:pt x="804" y="58"/>
                </a:cubicBezTo>
                <a:cubicBezTo>
                  <a:pt x="804" y="58"/>
                  <a:pt x="804" y="58"/>
                  <a:pt x="804" y="58"/>
                </a:cubicBezTo>
                <a:cubicBezTo>
                  <a:pt x="798" y="58"/>
                  <a:pt x="792" y="54"/>
                  <a:pt x="790" y="48"/>
                </a:cubicBezTo>
                <a:close/>
                <a:moveTo>
                  <a:pt x="1298" y="57"/>
                </a:moveTo>
                <a:cubicBezTo>
                  <a:pt x="1291" y="55"/>
                  <a:pt x="1286" y="48"/>
                  <a:pt x="1288" y="40"/>
                </a:cubicBezTo>
                <a:cubicBezTo>
                  <a:pt x="1288" y="40"/>
                  <a:pt x="1288" y="40"/>
                  <a:pt x="1288" y="40"/>
                </a:cubicBezTo>
                <a:cubicBezTo>
                  <a:pt x="1290" y="33"/>
                  <a:pt x="1298" y="28"/>
                  <a:pt x="1305" y="30"/>
                </a:cubicBezTo>
                <a:cubicBezTo>
                  <a:pt x="1305" y="30"/>
                  <a:pt x="1305" y="30"/>
                  <a:pt x="1305" y="30"/>
                </a:cubicBezTo>
                <a:cubicBezTo>
                  <a:pt x="1313" y="32"/>
                  <a:pt x="1317" y="40"/>
                  <a:pt x="1315" y="47"/>
                </a:cubicBezTo>
                <a:cubicBezTo>
                  <a:pt x="1315" y="47"/>
                  <a:pt x="1315" y="47"/>
                  <a:pt x="1315" y="47"/>
                </a:cubicBezTo>
                <a:cubicBezTo>
                  <a:pt x="1314" y="53"/>
                  <a:pt x="1308" y="58"/>
                  <a:pt x="1302" y="58"/>
                </a:cubicBezTo>
                <a:cubicBezTo>
                  <a:pt x="1302" y="58"/>
                  <a:pt x="1302" y="58"/>
                  <a:pt x="1302" y="58"/>
                </a:cubicBezTo>
                <a:cubicBezTo>
                  <a:pt x="1301" y="58"/>
                  <a:pt x="1300" y="58"/>
                  <a:pt x="1298" y="57"/>
                </a:cubicBezTo>
                <a:close/>
                <a:moveTo>
                  <a:pt x="914" y="23"/>
                </a:moveTo>
                <a:cubicBezTo>
                  <a:pt x="913" y="16"/>
                  <a:pt x="918" y="9"/>
                  <a:pt x="926" y="8"/>
                </a:cubicBezTo>
                <a:cubicBezTo>
                  <a:pt x="926" y="8"/>
                  <a:pt x="926" y="8"/>
                  <a:pt x="926" y="8"/>
                </a:cubicBezTo>
                <a:cubicBezTo>
                  <a:pt x="934" y="7"/>
                  <a:pt x="941" y="12"/>
                  <a:pt x="941" y="20"/>
                </a:cubicBezTo>
                <a:cubicBezTo>
                  <a:pt x="941" y="20"/>
                  <a:pt x="941" y="20"/>
                  <a:pt x="941" y="20"/>
                </a:cubicBezTo>
                <a:cubicBezTo>
                  <a:pt x="942" y="28"/>
                  <a:pt x="937" y="35"/>
                  <a:pt x="929" y="36"/>
                </a:cubicBezTo>
                <a:cubicBezTo>
                  <a:pt x="929" y="36"/>
                  <a:pt x="929" y="36"/>
                  <a:pt x="929" y="36"/>
                </a:cubicBezTo>
                <a:cubicBezTo>
                  <a:pt x="929" y="36"/>
                  <a:pt x="928" y="36"/>
                  <a:pt x="928" y="36"/>
                </a:cubicBezTo>
                <a:cubicBezTo>
                  <a:pt x="928" y="36"/>
                  <a:pt x="928" y="36"/>
                  <a:pt x="928" y="36"/>
                </a:cubicBezTo>
                <a:cubicBezTo>
                  <a:pt x="921" y="36"/>
                  <a:pt x="915" y="30"/>
                  <a:pt x="914" y="23"/>
                </a:cubicBezTo>
                <a:close/>
                <a:moveTo>
                  <a:pt x="1177" y="35"/>
                </a:moveTo>
                <a:cubicBezTo>
                  <a:pt x="1169" y="34"/>
                  <a:pt x="1163" y="27"/>
                  <a:pt x="1164" y="20"/>
                </a:cubicBezTo>
                <a:cubicBezTo>
                  <a:pt x="1164" y="20"/>
                  <a:pt x="1164" y="20"/>
                  <a:pt x="1164" y="20"/>
                </a:cubicBezTo>
                <a:cubicBezTo>
                  <a:pt x="1165" y="12"/>
                  <a:pt x="1172" y="7"/>
                  <a:pt x="1180" y="7"/>
                </a:cubicBezTo>
                <a:cubicBezTo>
                  <a:pt x="1180" y="7"/>
                  <a:pt x="1180" y="7"/>
                  <a:pt x="1180" y="7"/>
                </a:cubicBezTo>
                <a:cubicBezTo>
                  <a:pt x="1188" y="8"/>
                  <a:pt x="1193" y="15"/>
                  <a:pt x="1192" y="23"/>
                </a:cubicBezTo>
                <a:cubicBezTo>
                  <a:pt x="1192" y="23"/>
                  <a:pt x="1192" y="23"/>
                  <a:pt x="1192" y="23"/>
                </a:cubicBezTo>
                <a:cubicBezTo>
                  <a:pt x="1191" y="30"/>
                  <a:pt x="1185" y="35"/>
                  <a:pt x="1178" y="35"/>
                </a:cubicBezTo>
                <a:cubicBezTo>
                  <a:pt x="1178" y="35"/>
                  <a:pt x="1178" y="35"/>
                  <a:pt x="1178" y="35"/>
                </a:cubicBezTo>
                <a:cubicBezTo>
                  <a:pt x="1178" y="35"/>
                  <a:pt x="1177" y="35"/>
                  <a:pt x="1177" y="35"/>
                </a:cubicBezTo>
                <a:close/>
                <a:moveTo>
                  <a:pt x="1039" y="14"/>
                </a:moveTo>
                <a:cubicBezTo>
                  <a:pt x="1039" y="6"/>
                  <a:pt x="1045" y="0"/>
                  <a:pt x="1053" y="0"/>
                </a:cubicBezTo>
                <a:cubicBezTo>
                  <a:pt x="1053" y="0"/>
                  <a:pt x="1053" y="0"/>
                  <a:pt x="1053" y="0"/>
                </a:cubicBezTo>
                <a:cubicBezTo>
                  <a:pt x="1061" y="0"/>
                  <a:pt x="1067" y="6"/>
                  <a:pt x="1067" y="14"/>
                </a:cubicBezTo>
                <a:cubicBezTo>
                  <a:pt x="1067" y="14"/>
                  <a:pt x="1067" y="14"/>
                  <a:pt x="1067" y="14"/>
                </a:cubicBezTo>
                <a:cubicBezTo>
                  <a:pt x="1067" y="22"/>
                  <a:pt x="1061" y="28"/>
                  <a:pt x="1053" y="28"/>
                </a:cubicBezTo>
                <a:cubicBezTo>
                  <a:pt x="1053" y="28"/>
                  <a:pt x="1053" y="28"/>
                  <a:pt x="1053" y="28"/>
                </a:cubicBezTo>
                <a:cubicBezTo>
                  <a:pt x="1045" y="28"/>
                  <a:pt x="1039" y="22"/>
                  <a:pt x="103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Freeform 18" hidden="1">
            <a:extLst>
              <a:ext uri="{FF2B5EF4-FFF2-40B4-BE49-F238E27FC236}">
                <a16:creationId xmlns:a16="http://schemas.microsoft.com/office/drawing/2014/main" id="{90D5E12F-A30C-456E-84A6-FAA3A55F1826}"/>
              </a:ext>
            </a:extLst>
          </p:cNvPr>
          <p:cNvSpPr>
            <a:spLocks noEditPoints="1"/>
          </p:cNvSpPr>
          <p:nvPr/>
        </p:nvSpPr>
        <p:spPr bwMode="auto">
          <a:xfrm>
            <a:off x="3391138" y="726991"/>
            <a:ext cx="5409724" cy="5404018"/>
          </a:xfrm>
          <a:custGeom>
            <a:avLst/>
            <a:gdLst>
              <a:gd name="T0" fmla="*/ 1148 w 2268"/>
              <a:gd name="T1" fmla="*/ 2254 h 2268"/>
              <a:gd name="T2" fmla="*/ 1023 w 2268"/>
              <a:gd name="T3" fmla="*/ 2249 h 2268"/>
              <a:gd name="T4" fmla="*/ 1261 w 2268"/>
              <a:gd name="T5" fmla="*/ 2261 h 2268"/>
              <a:gd name="T6" fmla="*/ 899 w 2268"/>
              <a:gd name="T7" fmla="*/ 2229 h 2268"/>
              <a:gd name="T8" fmla="*/ 1387 w 2268"/>
              <a:gd name="T9" fmla="*/ 2240 h 2268"/>
              <a:gd name="T10" fmla="*/ 769 w 2268"/>
              <a:gd name="T11" fmla="*/ 2178 h 2268"/>
              <a:gd name="T12" fmla="*/ 1517 w 2268"/>
              <a:gd name="T13" fmla="*/ 2187 h 2268"/>
              <a:gd name="T14" fmla="*/ 636 w 2268"/>
              <a:gd name="T15" fmla="*/ 2137 h 2268"/>
              <a:gd name="T16" fmla="*/ 1614 w 2268"/>
              <a:gd name="T17" fmla="*/ 2131 h 2268"/>
              <a:gd name="T18" fmla="*/ 531 w 2268"/>
              <a:gd name="T19" fmla="*/ 2095 h 2268"/>
              <a:gd name="T20" fmla="*/ 1718 w 2268"/>
              <a:gd name="T21" fmla="*/ 2090 h 2268"/>
              <a:gd name="T22" fmla="*/ 1730 w 2268"/>
              <a:gd name="T23" fmla="*/ 2096 h 2268"/>
              <a:gd name="T24" fmla="*/ 436 w 2268"/>
              <a:gd name="T25" fmla="*/ 2024 h 2268"/>
              <a:gd name="T26" fmla="*/ 1832 w 2268"/>
              <a:gd name="T27" fmla="*/ 2024 h 2268"/>
              <a:gd name="T28" fmla="*/ 342 w 2268"/>
              <a:gd name="T29" fmla="*/ 1940 h 2268"/>
              <a:gd name="T30" fmla="*/ 1936 w 2268"/>
              <a:gd name="T31" fmla="*/ 1936 h 2268"/>
              <a:gd name="T32" fmla="*/ 270 w 2268"/>
              <a:gd name="T33" fmla="*/ 1824 h 2268"/>
              <a:gd name="T34" fmla="*/ 2018 w 2268"/>
              <a:gd name="T35" fmla="*/ 1821 h 2268"/>
              <a:gd name="T36" fmla="*/ 178 w 2268"/>
              <a:gd name="T37" fmla="*/ 1719 h 2268"/>
              <a:gd name="T38" fmla="*/ 2071 w 2268"/>
              <a:gd name="T39" fmla="*/ 1722 h 2268"/>
              <a:gd name="T40" fmla="*/ 119 w 2268"/>
              <a:gd name="T41" fmla="*/ 1608 h 2268"/>
              <a:gd name="T42" fmla="*/ 2131 w 2268"/>
              <a:gd name="T43" fmla="*/ 1614 h 2268"/>
              <a:gd name="T44" fmla="*/ 72 w 2268"/>
              <a:gd name="T45" fmla="*/ 1491 h 2268"/>
              <a:gd name="T46" fmla="*/ 2178 w 2268"/>
              <a:gd name="T47" fmla="*/ 1499 h 2268"/>
              <a:gd name="T48" fmla="*/ 39 w 2268"/>
              <a:gd name="T49" fmla="*/ 1370 h 2268"/>
              <a:gd name="T50" fmla="*/ 2213 w 2268"/>
              <a:gd name="T51" fmla="*/ 1380 h 2268"/>
              <a:gd name="T52" fmla="*/ 7 w 2268"/>
              <a:gd name="T53" fmla="*/ 1262 h 2268"/>
              <a:gd name="T54" fmla="*/ 2246 w 2268"/>
              <a:gd name="T55" fmla="*/ 1273 h 2268"/>
              <a:gd name="T56" fmla="*/ 0 w 2268"/>
              <a:gd name="T57" fmla="*/ 1135 h 2268"/>
              <a:gd name="T58" fmla="*/ 2240 w 2268"/>
              <a:gd name="T59" fmla="*/ 1133 h 2268"/>
              <a:gd name="T60" fmla="*/ 2268 w 2268"/>
              <a:gd name="T61" fmla="*/ 1134 h 2268"/>
              <a:gd name="T62" fmla="*/ 7 w 2268"/>
              <a:gd name="T63" fmla="*/ 1008 h 2268"/>
              <a:gd name="T64" fmla="*/ 2245 w 2268"/>
              <a:gd name="T65" fmla="*/ 993 h 2268"/>
              <a:gd name="T66" fmla="*/ 28 w 2268"/>
              <a:gd name="T67" fmla="*/ 883 h 2268"/>
              <a:gd name="T68" fmla="*/ 2223 w 2268"/>
              <a:gd name="T69" fmla="*/ 870 h 2268"/>
              <a:gd name="T70" fmla="*/ 2212 w 2268"/>
              <a:gd name="T71" fmla="*/ 886 h 2268"/>
              <a:gd name="T72" fmla="*/ 72 w 2268"/>
              <a:gd name="T73" fmla="*/ 778 h 2268"/>
              <a:gd name="T74" fmla="*/ 2196 w 2268"/>
              <a:gd name="T75" fmla="*/ 776 h 2268"/>
              <a:gd name="T76" fmla="*/ 137 w 2268"/>
              <a:gd name="T77" fmla="*/ 655 h 2268"/>
              <a:gd name="T78" fmla="*/ 2149 w 2268"/>
              <a:gd name="T79" fmla="*/ 659 h 2268"/>
              <a:gd name="T80" fmla="*/ 193 w 2268"/>
              <a:gd name="T81" fmla="*/ 527 h 2268"/>
              <a:gd name="T82" fmla="*/ 2094 w 2268"/>
              <a:gd name="T83" fmla="*/ 529 h 2268"/>
              <a:gd name="T84" fmla="*/ 266 w 2268"/>
              <a:gd name="T85" fmla="*/ 425 h 2268"/>
              <a:gd name="T86" fmla="*/ 2000 w 2268"/>
              <a:gd name="T87" fmla="*/ 424 h 2268"/>
              <a:gd name="T88" fmla="*/ 331 w 2268"/>
              <a:gd name="T89" fmla="*/ 333 h 2268"/>
              <a:gd name="T90" fmla="*/ 1915 w 2268"/>
              <a:gd name="T91" fmla="*/ 331 h 2268"/>
              <a:gd name="T92" fmla="*/ 426 w 2268"/>
              <a:gd name="T93" fmla="*/ 248 h 2268"/>
              <a:gd name="T94" fmla="*/ 1820 w 2268"/>
              <a:gd name="T95" fmla="*/ 249 h 2268"/>
              <a:gd name="T96" fmla="*/ 530 w 2268"/>
              <a:gd name="T97" fmla="*/ 174 h 2268"/>
              <a:gd name="T98" fmla="*/ 1717 w 2268"/>
              <a:gd name="T99" fmla="*/ 177 h 2268"/>
              <a:gd name="T100" fmla="*/ 641 w 2268"/>
              <a:gd name="T101" fmla="*/ 113 h 2268"/>
              <a:gd name="T102" fmla="*/ 1606 w 2268"/>
              <a:gd name="T103" fmla="*/ 118 h 2268"/>
              <a:gd name="T104" fmla="*/ 1613 w 2268"/>
              <a:gd name="T105" fmla="*/ 137 h 2268"/>
              <a:gd name="T106" fmla="*/ 750 w 2268"/>
              <a:gd name="T107" fmla="*/ 82 h 2268"/>
              <a:gd name="T108" fmla="*/ 1503 w 2268"/>
              <a:gd name="T109" fmla="*/ 90 h 2268"/>
              <a:gd name="T110" fmla="*/ 884 w 2268"/>
              <a:gd name="T111" fmla="*/ 56 h 2268"/>
              <a:gd name="T112" fmla="*/ 1385 w 2268"/>
              <a:gd name="T113" fmla="*/ 28 h 2268"/>
              <a:gd name="T114" fmla="*/ 1021 w 2268"/>
              <a:gd name="T115" fmla="*/ 20 h 2268"/>
              <a:gd name="T116" fmla="*/ 1260 w 2268"/>
              <a:gd name="T117" fmla="*/ 7 h 2268"/>
              <a:gd name="T118" fmla="*/ 1147 w 2268"/>
              <a:gd name="T119" fmla="*/ 14 h 22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268" h="2268">
                <a:moveTo>
                  <a:pt x="1134" y="2268"/>
                </a:moveTo>
                <a:cubicBezTo>
                  <a:pt x="1134" y="2268"/>
                  <a:pt x="1134" y="2268"/>
                  <a:pt x="1134" y="2268"/>
                </a:cubicBezTo>
                <a:cubicBezTo>
                  <a:pt x="1134" y="2268"/>
                  <a:pt x="1134" y="2268"/>
                  <a:pt x="1134" y="2268"/>
                </a:cubicBezTo>
                <a:cubicBezTo>
                  <a:pt x="1134" y="2268"/>
                  <a:pt x="1134" y="2268"/>
                  <a:pt x="1134" y="2268"/>
                </a:cubicBezTo>
                <a:cubicBezTo>
                  <a:pt x="1134" y="2268"/>
                  <a:pt x="1134" y="2268"/>
                  <a:pt x="1134" y="2268"/>
                </a:cubicBezTo>
                <a:close/>
                <a:moveTo>
                  <a:pt x="1120" y="2254"/>
                </a:moveTo>
                <a:cubicBezTo>
                  <a:pt x="1120" y="2246"/>
                  <a:pt x="1127" y="2240"/>
                  <a:pt x="1134" y="2240"/>
                </a:cubicBezTo>
                <a:cubicBezTo>
                  <a:pt x="1134" y="2240"/>
                  <a:pt x="1134" y="2240"/>
                  <a:pt x="1134" y="2240"/>
                </a:cubicBezTo>
                <a:cubicBezTo>
                  <a:pt x="1142" y="2240"/>
                  <a:pt x="1148" y="2246"/>
                  <a:pt x="1148" y="2254"/>
                </a:cubicBezTo>
                <a:cubicBezTo>
                  <a:pt x="1148" y="2254"/>
                  <a:pt x="1148" y="2254"/>
                  <a:pt x="1148" y="2254"/>
                </a:cubicBezTo>
                <a:cubicBezTo>
                  <a:pt x="1148" y="2262"/>
                  <a:pt x="1142" y="2268"/>
                  <a:pt x="1134" y="2268"/>
                </a:cubicBezTo>
                <a:cubicBezTo>
                  <a:pt x="1134" y="2268"/>
                  <a:pt x="1134" y="2268"/>
                  <a:pt x="1134" y="2268"/>
                </a:cubicBezTo>
                <a:cubicBezTo>
                  <a:pt x="1127" y="2268"/>
                  <a:pt x="1120" y="2262"/>
                  <a:pt x="1120" y="2254"/>
                </a:cubicBezTo>
                <a:close/>
                <a:moveTo>
                  <a:pt x="1008" y="2261"/>
                </a:moveTo>
                <a:cubicBezTo>
                  <a:pt x="1000" y="2260"/>
                  <a:pt x="994" y="2253"/>
                  <a:pt x="995" y="2246"/>
                </a:cubicBezTo>
                <a:cubicBezTo>
                  <a:pt x="995" y="2246"/>
                  <a:pt x="995" y="2246"/>
                  <a:pt x="995" y="2246"/>
                </a:cubicBezTo>
                <a:cubicBezTo>
                  <a:pt x="996" y="2238"/>
                  <a:pt x="1003" y="2232"/>
                  <a:pt x="1011" y="2233"/>
                </a:cubicBezTo>
                <a:cubicBezTo>
                  <a:pt x="1011" y="2233"/>
                  <a:pt x="1011" y="2233"/>
                  <a:pt x="1011" y="2233"/>
                </a:cubicBezTo>
                <a:cubicBezTo>
                  <a:pt x="1018" y="2234"/>
                  <a:pt x="1024" y="2241"/>
                  <a:pt x="1023" y="2249"/>
                </a:cubicBezTo>
                <a:cubicBezTo>
                  <a:pt x="1023" y="2249"/>
                  <a:pt x="1023" y="2249"/>
                  <a:pt x="1023" y="2249"/>
                </a:cubicBezTo>
                <a:cubicBezTo>
                  <a:pt x="1022" y="2256"/>
                  <a:pt x="1016" y="2261"/>
                  <a:pt x="1009" y="2261"/>
                </a:cubicBezTo>
                <a:cubicBezTo>
                  <a:pt x="1009" y="2261"/>
                  <a:pt x="1009" y="2261"/>
                  <a:pt x="1009" y="2261"/>
                </a:cubicBezTo>
                <a:cubicBezTo>
                  <a:pt x="1009" y="2261"/>
                  <a:pt x="1008" y="2261"/>
                  <a:pt x="1008" y="2261"/>
                </a:cubicBezTo>
                <a:close/>
                <a:moveTo>
                  <a:pt x="1246" y="2249"/>
                </a:moveTo>
                <a:cubicBezTo>
                  <a:pt x="1245" y="2241"/>
                  <a:pt x="1251" y="2234"/>
                  <a:pt x="1258" y="2233"/>
                </a:cubicBezTo>
                <a:cubicBezTo>
                  <a:pt x="1258" y="2233"/>
                  <a:pt x="1258" y="2233"/>
                  <a:pt x="1258" y="2233"/>
                </a:cubicBezTo>
                <a:cubicBezTo>
                  <a:pt x="1266" y="2232"/>
                  <a:pt x="1273" y="2238"/>
                  <a:pt x="1274" y="2245"/>
                </a:cubicBezTo>
                <a:cubicBezTo>
                  <a:pt x="1274" y="2245"/>
                  <a:pt x="1274" y="2245"/>
                  <a:pt x="1274" y="2245"/>
                </a:cubicBezTo>
                <a:cubicBezTo>
                  <a:pt x="1275" y="2253"/>
                  <a:pt x="1269" y="2260"/>
                  <a:pt x="1261" y="2261"/>
                </a:cubicBezTo>
                <a:cubicBezTo>
                  <a:pt x="1261" y="2261"/>
                  <a:pt x="1261" y="2261"/>
                  <a:pt x="1261" y="2261"/>
                </a:cubicBezTo>
                <a:cubicBezTo>
                  <a:pt x="1261" y="2261"/>
                  <a:pt x="1260" y="2261"/>
                  <a:pt x="1260" y="2261"/>
                </a:cubicBezTo>
                <a:cubicBezTo>
                  <a:pt x="1260" y="2261"/>
                  <a:pt x="1260" y="2261"/>
                  <a:pt x="1260" y="2261"/>
                </a:cubicBezTo>
                <a:cubicBezTo>
                  <a:pt x="1253" y="2261"/>
                  <a:pt x="1247" y="2256"/>
                  <a:pt x="1246" y="2249"/>
                </a:cubicBezTo>
                <a:close/>
                <a:moveTo>
                  <a:pt x="882" y="2240"/>
                </a:moveTo>
                <a:cubicBezTo>
                  <a:pt x="875" y="2238"/>
                  <a:pt x="870" y="2231"/>
                  <a:pt x="872" y="2223"/>
                </a:cubicBezTo>
                <a:cubicBezTo>
                  <a:pt x="872" y="2223"/>
                  <a:pt x="872" y="2223"/>
                  <a:pt x="872" y="2223"/>
                </a:cubicBezTo>
                <a:cubicBezTo>
                  <a:pt x="873" y="2216"/>
                  <a:pt x="881" y="2211"/>
                  <a:pt x="888" y="2213"/>
                </a:cubicBezTo>
                <a:cubicBezTo>
                  <a:pt x="888" y="2213"/>
                  <a:pt x="888" y="2213"/>
                  <a:pt x="888" y="2213"/>
                </a:cubicBezTo>
                <a:cubicBezTo>
                  <a:pt x="896" y="2214"/>
                  <a:pt x="901" y="2222"/>
                  <a:pt x="899" y="2229"/>
                </a:cubicBezTo>
                <a:cubicBezTo>
                  <a:pt x="899" y="2229"/>
                  <a:pt x="899" y="2229"/>
                  <a:pt x="899" y="2229"/>
                </a:cubicBezTo>
                <a:cubicBezTo>
                  <a:pt x="897" y="2236"/>
                  <a:pt x="892" y="2240"/>
                  <a:pt x="885" y="2240"/>
                </a:cubicBezTo>
                <a:cubicBezTo>
                  <a:pt x="885" y="2240"/>
                  <a:pt x="885" y="2240"/>
                  <a:pt x="885" y="2240"/>
                </a:cubicBezTo>
                <a:cubicBezTo>
                  <a:pt x="884" y="2240"/>
                  <a:pt x="883" y="2240"/>
                  <a:pt x="882" y="2240"/>
                </a:cubicBezTo>
                <a:close/>
                <a:moveTo>
                  <a:pt x="1370" y="2229"/>
                </a:moveTo>
                <a:cubicBezTo>
                  <a:pt x="1368" y="2222"/>
                  <a:pt x="1373" y="2214"/>
                  <a:pt x="1381" y="2212"/>
                </a:cubicBezTo>
                <a:cubicBezTo>
                  <a:pt x="1381" y="2212"/>
                  <a:pt x="1381" y="2212"/>
                  <a:pt x="1381" y="2212"/>
                </a:cubicBezTo>
                <a:cubicBezTo>
                  <a:pt x="1388" y="2211"/>
                  <a:pt x="1396" y="2215"/>
                  <a:pt x="1397" y="2223"/>
                </a:cubicBezTo>
                <a:cubicBezTo>
                  <a:pt x="1397" y="2223"/>
                  <a:pt x="1397" y="2223"/>
                  <a:pt x="1397" y="2223"/>
                </a:cubicBezTo>
                <a:cubicBezTo>
                  <a:pt x="1399" y="2231"/>
                  <a:pt x="1394" y="2238"/>
                  <a:pt x="1387" y="2240"/>
                </a:cubicBezTo>
                <a:cubicBezTo>
                  <a:pt x="1387" y="2240"/>
                  <a:pt x="1387" y="2240"/>
                  <a:pt x="1387" y="2240"/>
                </a:cubicBezTo>
                <a:cubicBezTo>
                  <a:pt x="1386" y="2240"/>
                  <a:pt x="1385" y="2240"/>
                  <a:pt x="1384" y="2240"/>
                </a:cubicBezTo>
                <a:cubicBezTo>
                  <a:pt x="1384" y="2240"/>
                  <a:pt x="1384" y="2240"/>
                  <a:pt x="1384" y="2240"/>
                </a:cubicBezTo>
                <a:cubicBezTo>
                  <a:pt x="1377" y="2240"/>
                  <a:pt x="1371" y="2236"/>
                  <a:pt x="1370" y="2229"/>
                </a:cubicBezTo>
                <a:close/>
                <a:moveTo>
                  <a:pt x="760" y="2205"/>
                </a:moveTo>
                <a:cubicBezTo>
                  <a:pt x="760" y="2205"/>
                  <a:pt x="760" y="2205"/>
                  <a:pt x="760" y="2205"/>
                </a:cubicBezTo>
                <a:cubicBezTo>
                  <a:pt x="760" y="2205"/>
                  <a:pt x="760" y="2205"/>
                  <a:pt x="760" y="2205"/>
                </a:cubicBezTo>
                <a:cubicBezTo>
                  <a:pt x="753" y="2202"/>
                  <a:pt x="749" y="2194"/>
                  <a:pt x="751" y="2187"/>
                </a:cubicBezTo>
                <a:cubicBezTo>
                  <a:pt x="751" y="2187"/>
                  <a:pt x="751" y="2187"/>
                  <a:pt x="751" y="2187"/>
                </a:cubicBezTo>
                <a:cubicBezTo>
                  <a:pt x="754" y="2180"/>
                  <a:pt x="762" y="2176"/>
                  <a:pt x="769" y="2178"/>
                </a:cubicBezTo>
                <a:cubicBezTo>
                  <a:pt x="769" y="2178"/>
                  <a:pt x="769" y="2178"/>
                  <a:pt x="769" y="2178"/>
                </a:cubicBezTo>
                <a:cubicBezTo>
                  <a:pt x="776" y="2181"/>
                  <a:pt x="780" y="2189"/>
                  <a:pt x="778" y="2196"/>
                </a:cubicBezTo>
                <a:cubicBezTo>
                  <a:pt x="778" y="2196"/>
                  <a:pt x="778" y="2196"/>
                  <a:pt x="778" y="2196"/>
                </a:cubicBezTo>
                <a:cubicBezTo>
                  <a:pt x="776" y="2202"/>
                  <a:pt x="770" y="2206"/>
                  <a:pt x="764" y="2206"/>
                </a:cubicBezTo>
                <a:cubicBezTo>
                  <a:pt x="764" y="2206"/>
                  <a:pt x="764" y="2206"/>
                  <a:pt x="764" y="2206"/>
                </a:cubicBezTo>
                <a:cubicBezTo>
                  <a:pt x="763" y="2206"/>
                  <a:pt x="761" y="2205"/>
                  <a:pt x="760" y="2205"/>
                </a:cubicBezTo>
                <a:close/>
                <a:moveTo>
                  <a:pt x="1491" y="2196"/>
                </a:moveTo>
                <a:cubicBezTo>
                  <a:pt x="1489" y="2189"/>
                  <a:pt x="1492" y="2181"/>
                  <a:pt x="1500" y="2178"/>
                </a:cubicBezTo>
                <a:cubicBezTo>
                  <a:pt x="1500" y="2178"/>
                  <a:pt x="1500" y="2178"/>
                  <a:pt x="1500" y="2178"/>
                </a:cubicBezTo>
                <a:cubicBezTo>
                  <a:pt x="1507" y="2176"/>
                  <a:pt x="1515" y="2179"/>
                  <a:pt x="1517" y="2187"/>
                </a:cubicBezTo>
                <a:cubicBezTo>
                  <a:pt x="1517" y="2187"/>
                  <a:pt x="1517" y="2187"/>
                  <a:pt x="1517" y="2187"/>
                </a:cubicBezTo>
                <a:cubicBezTo>
                  <a:pt x="1520" y="2194"/>
                  <a:pt x="1516" y="2202"/>
                  <a:pt x="1509" y="2205"/>
                </a:cubicBezTo>
                <a:cubicBezTo>
                  <a:pt x="1509" y="2205"/>
                  <a:pt x="1509" y="2205"/>
                  <a:pt x="1509" y="2205"/>
                </a:cubicBezTo>
                <a:cubicBezTo>
                  <a:pt x="1509" y="2205"/>
                  <a:pt x="1509" y="2205"/>
                  <a:pt x="1509" y="2205"/>
                </a:cubicBezTo>
                <a:cubicBezTo>
                  <a:pt x="1509" y="2205"/>
                  <a:pt x="1509" y="2205"/>
                  <a:pt x="1509" y="2205"/>
                </a:cubicBezTo>
                <a:cubicBezTo>
                  <a:pt x="1507" y="2205"/>
                  <a:pt x="1506" y="2205"/>
                  <a:pt x="1504" y="2205"/>
                </a:cubicBezTo>
                <a:cubicBezTo>
                  <a:pt x="1504" y="2205"/>
                  <a:pt x="1504" y="2205"/>
                  <a:pt x="1504" y="2205"/>
                </a:cubicBezTo>
                <a:cubicBezTo>
                  <a:pt x="1499" y="2205"/>
                  <a:pt x="1493" y="2202"/>
                  <a:pt x="1491" y="2196"/>
                </a:cubicBezTo>
                <a:close/>
                <a:moveTo>
                  <a:pt x="642" y="2156"/>
                </a:moveTo>
                <a:cubicBezTo>
                  <a:pt x="635" y="2153"/>
                  <a:pt x="632" y="2144"/>
                  <a:pt x="636" y="2137"/>
                </a:cubicBezTo>
                <a:cubicBezTo>
                  <a:pt x="636" y="2137"/>
                  <a:pt x="636" y="2137"/>
                  <a:pt x="636" y="2137"/>
                </a:cubicBezTo>
                <a:cubicBezTo>
                  <a:pt x="639" y="2130"/>
                  <a:pt x="647" y="2128"/>
                  <a:pt x="654" y="2131"/>
                </a:cubicBezTo>
                <a:cubicBezTo>
                  <a:pt x="654" y="2131"/>
                  <a:pt x="654" y="2131"/>
                  <a:pt x="654" y="2131"/>
                </a:cubicBezTo>
                <a:cubicBezTo>
                  <a:pt x="661" y="2134"/>
                  <a:pt x="664" y="2143"/>
                  <a:pt x="661" y="2150"/>
                </a:cubicBezTo>
                <a:cubicBezTo>
                  <a:pt x="661" y="2150"/>
                  <a:pt x="661" y="2150"/>
                  <a:pt x="661" y="2150"/>
                </a:cubicBezTo>
                <a:cubicBezTo>
                  <a:pt x="659" y="2155"/>
                  <a:pt x="654" y="2158"/>
                  <a:pt x="648" y="2158"/>
                </a:cubicBezTo>
                <a:cubicBezTo>
                  <a:pt x="648" y="2158"/>
                  <a:pt x="648" y="2158"/>
                  <a:pt x="648" y="2158"/>
                </a:cubicBezTo>
                <a:cubicBezTo>
                  <a:pt x="646" y="2158"/>
                  <a:pt x="644" y="2157"/>
                  <a:pt x="642" y="2156"/>
                </a:cubicBezTo>
                <a:close/>
                <a:moveTo>
                  <a:pt x="1608" y="2149"/>
                </a:moveTo>
                <a:cubicBezTo>
                  <a:pt x="1604" y="2142"/>
                  <a:pt x="1607" y="2134"/>
                  <a:pt x="1614" y="2131"/>
                </a:cubicBezTo>
                <a:cubicBezTo>
                  <a:pt x="1614" y="2131"/>
                  <a:pt x="1614" y="2131"/>
                  <a:pt x="1614" y="2131"/>
                </a:cubicBezTo>
                <a:cubicBezTo>
                  <a:pt x="1621" y="2127"/>
                  <a:pt x="1630" y="2130"/>
                  <a:pt x="1633" y="2137"/>
                </a:cubicBezTo>
                <a:cubicBezTo>
                  <a:pt x="1633" y="2137"/>
                  <a:pt x="1633" y="2137"/>
                  <a:pt x="1633" y="2137"/>
                </a:cubicBezTo>
                <a:cubicBezTo>
                  <a:pt x="1636" y="2144"/>
                  <a:pt x="1633" y="2152"/>
                  <a:pt x="1626" y="2156"/>
                </a:cubicBezTo>
                <a:cubicBezTo>
                  <a:pt x="1626" y="2156"/>
                  <a:pt x="1626" y="2156"/>
                  <a:pt x="1626" y="2156"/>
                </a:cubicBezTo>
                <a:cubicBezTo>
                  <a:pt x="1624" y="2157"/>
                  <a:pt x="1622" y="2157"/>
                  <a:pt x="1620" y="2157"/>
                </a:cubicBezTo>
                <a:cubicBezTo>
                  <a:pt x="1620" y="2157"/>
                  <a:pt x="1620" y="2157"/>
                  <a:pt x="1620" y="2157"/>
                </a:cubicBezTo>
                <a:cubicBezTo>
                  <a:pt x="1615" y="2157"/>
                  <a:pt x="1610" y="2154"/>
                  <a:pt x="1608" y="2149"/>
                </a:cubicBezTo>
                <a:close/>
                <a:moveTo>
                  <a:pt x="531" y="2095"/>
                </a:moveTo>
                <a:cubicBezTo>
                  <a:pt x="531" y="2095"/>
                  <a:pt x="531" y="2095"/>
                  <a:pt x="531" y="2095"/>
                </a:cubicBezTo>
                <a:cubicBezTo>
                  <a:pt x="531" y="2095"/>
                  <a:pt x="531" y="2095"/>
                  <a:pt x="531" y="2095"/>
                </a:cubicBezTo>
                <a:cubicBezTo>
                  <a:pt x="524" y="2090"/>
                  <a:pt x="523" y="2082"/>
                  <a:pt x="527" y="2075"/>
                </a:cubicBezTo>
                <a:cubicBezTo>
                  <a:pt x="527" y="2075"/>
                  <a:pt x="527" y="2075"/>
                  <a:pt x="527" y="2075"/>
                </a:cubicBezTo>
                <a:cubicBezTo>
                  <a:pt x="531" y="2069"/>
                  <a:pt x="539" y="2067"/>
                  <a:pt x="546" y="2071"/>
                </a:cubicBezTo>
                <a:cubicBezTo>
                  <a:pt x="546" y="2071"/>
                  <a:pt x="546" y="2071"/>
                  <a:pt x="546" y="2071"/>
                </a:cubicBezTo>
                <a:cubicBezTo>
                  <a:pt x="552" y="2075"/>
                  <a:pt x="554" y="2084"/>
                  <a:pt x="550" y="2090"/>
                </a:cubicBezTo>
                <a:cubicBezTo>
                  <a:pt x="550" y="2090"/>
                  <a:pt x="550" y="2090"/>
                  <a:pt x="550" y="2090"/>
                </a:cubicBezTo>
                <a:cubicBezTo>
                  <a:pt x="548" y="2094"/>
                  <a:pt x="543" y="2097"/>
                  <a:pt x="538" y="2097"/>
                </a:cubicBezTo>
                <a:cubicBezTo>
                  <a:pt x="538" y="2097"/>
                  <a:pt x="538" y="2097"/>
                  <a:pt x="538" y="2097"/>
                </a:cubicBezTo>
                <a:cubicBezTo>
                  <a:pt x="536" y="2097"/>
                  <a:pt x="533" y="2096"/>
                  <a:pt x="531" y="2095"/>
                </a:cubicBezTo>
                <a:close/>
                <a:moveTo>
                  <a:pt x="1718" y="2090"/>
                </a:moveTo>
                <a:cubicBezTo>
                  <a:pt x="1714" y="2083"/>
                  <a:pt x="1716" y="2075"/>
                  <a:pt x="1723" y="2071"/>
                </a:cubicBezTo>
                <a:cubicBezTo>
                  <a:pt x="1723" y="2071"/>
                  <a:pt x="1723" y="2071"/>
                  <a:pt x="1723" y="2071"/>
                </a:cubicBezTo>
                <a:cubicBezTo>
                  <a:pt x="1729" y="2066"/>
                  <a:pt x="1738" y="2068"/>
                  <a:pt x="1742" y="2075"/>
                </a:cubicBezTo>
                <a:cubicBezTo>
                  <a:pt x="1742" y="2075"/>
                  <a:pt x="1742" y="2075"/>
                  <a:pt x="1742" y="2075"/>
                </a:cubicBezTo>
                <a:cubicBezTo>
                  <a:pt x="1746" y="2081"/>
                  <a:pt x="1744" y="2090"/>
                  <a:pt x="1738" y="2094"/>
                </a:cubicBezTo>
                <a:cubicBezTo>
                  <a:pt x="1738" y="2094"/>
                  <a:pt x="1738" y="2094"/>
                  <a:pt x="1738" y="2094"/>
                </a:cubicBezTo>
                <a:cubicBezTo>
                  <a:pt x="1738" y="2094"/>
                  <a:pt x="1738" y="2094"/>
                  <a:pt x="1738" y="2094"/>
                </a:cubicBezTo>
                <a:cubicBezTo>
                  <a:pt x="1738" y="2094"/>
                  <a:pt x="1738" y="2094"/>
                  <a:pt x="1738" y="2094"/>
                </a:cubicBezTo>
                <a:cubicBezTo>
                  <a:pt x="1735" y="2096"/>
                  <a:pt x="1733" y="2096"/>
                  <a:pt x="1730" y="2096"/>
                </a:cubicBezTo>
                <a:cubicBezTo>
                  <a:pt x="1730" y="2096"/>
                  <a:pt x="1730" y="2096"/>
                  <a:pt x="1730" y="2096"/>
                </a:cubicBezTo>
                <a:cubicBezTo>
                  <a:pt x="1725" y="2096"/>
                  <a:pt x="1721" y="2094"/>
                  <a:pt x="1718" y="2090"/>
                </a:cubicBezTo>
                <a:close/>
                <a:moveTo>
                  <a:pt x="427" y="2021"/>
                </a:moveTo>
                <a:cubicBezTo>
                  <a:pt x="421" y="2016"/>
                  <a:pt x="420" y="2007"/>
                  <a:pt x="425" y="2001"/>
                </a:cubicBezTo>
                <a:cubicBezTo>
                  <a:pt x="425" y="2001"/>
                  <a:pt x="425" y="2001"/>
                  <a:pt x="425" y="2001"/>
                </a:cubicBezTo>
                <a:cubicBezTo>
                  <a:pt x="430" y="1995"/>
                  <a:pt x="439" y="1994"/>
                  <a:pt x="445" y="1999"/>
                </a:cubicBezTo>
                <a:cubicBezTo>
                  <a:pt x="445" y="1999"/>
                  <a:pt x="445" y="1999"/>
                  <a:pt x="445" y="1999"/>
                </a:cubicBezTo>
                <a:cubicBezTo>
                  <a:pt x="451" y="2004"/>
                  <a:pt x="452" y="2013"/>
                  <a:pt x="447" y="2019"/>
                </a:cubicBezTo>
                <a:cubicBezTo>
                  <a:pt x="447" y="2019"/>
                  <a:pt x="447" y="2019"/>
                  <a:pt x="447" y="2019"/>
                </a:cubicBezTo>
                <a:cubicBezTo>
                  <a:pt x="444" y="2022"/>
                  <a:pt x="440" y="2024"/>
                  <a:pt x="436" y="2024"/>
                </a:cubicBezTo>
                <a:cubicBezTo>
                  <a:pt x="436" y="2024"/>
                  <a:pt x="436" y="2024"/>
                  <a:pt x="436" y="2024"/>
                </a:cubicBezTo>
                <a:cubicBezTo>
                  <a:pt x="433" y="2024"/>
                  <a:pt x="430" y="2023"/>
                  <a:pt x="427" y="2021"/>
                </a:cubicBezTo>
                <a:close/>
                <a:moveTo>
                  <a:pt x="1821" y="2018"/>
                </a:moveTo>
                <a:cubicBezTo>
                  <a:pt x="1817" y="2012"/>
                  <a:pt x="1818" y="2004"/>
                  <a:pt x="1824" y="1999"/>
                </a:cubicBezTo>
                <a:cubicBezTo>
                  <a:pt x="1824" y="1999"/>
                  <a:pt x="1824" y="1999"/>
                  <a:pt x="1824" y="1999"/>
                </a:cubicBezTo>
                <a:cubicBezTo>
                  <a:pt x="1830" y="1994"/>
                  <a:pt x="1839" y="1995"/>
                  <a:pt x="1843" y="2001"/>
                </a:cubicBezTo>
                <a:cubicBezTo>
                  <a:pt x="1843" y="2001"/>
                  <a:pt x="1843" y="2001"/>
                  <a:pt x="1843" y="2001"/>
                </a:cubicBezTo>
                <a:cubicBezTo>
                  <a:pt x="1848" y="2007"/>
                  <a:pt x="1847" y="2016"/>
                  <a:pt x="1841" y="2021"/>
                </a:cubicBezTo>
                <a:cubicBezTo>
                  <a:pt x="1841" y="2021"/>
                  <a:pt x="1841" y="2021"/>
                  <a:pt x="1841" y="2021"/>
                </a:cubicBezTo>
                <a:cubicBezTo>
                  <a:pt x="1839" y="2023"/>
                  <a:pt x="1835" y="2024"/>
                  <a:pt x="1832" y="2024"/>
                </a:cubicBezTo>
                <a:cubicBezTo>
                  <a:pt x="1832" y="2024"/>
                  <a:pt x="1832" y="2024"/>
                  <a:pt x="1832" y="2024"/>
                </a:cubicBezTo>
                <a:cubicBezTo>
                  <a:pt x="1828" y="2024"/>
                  <a:pt x="1824" y="2022"/>
                  <a:pt x="1821" y="2018"/>
                </a:cubicBezTo>
                <a:close/>
                <a:moveTo>
                  <a:pt x="333" y="1936"/>
                </a:moveTo>
                <a:cubicBezTo>
                  <a:pt x="327" y="1931"/>
                  <a:pt x="327" y="1922"/>
                  <a:pt x="332" y="1916"/>
                </a:cubicBezTo>
                <a:cubicBezTo>
                  <a:pt x="332" y="1916"/>
                  <a:pt x="332" y="1916"/>
                  <a:pt x="332" y="1916"/>
                </a:cubicBezTo>
                <a:cubicBezTo>
                  <a:pt x="338" y="1911"/>
                  <a:pt x="347" y="1911"/>
                  <a:pt x="352" y="1916"/>
                </a:cubicBezTo>
                <a:cubicBezTo>
                  <a:pt x="352" y="1916"/>
                  <a:pt x="352" y="1916"/>
                  <a:pt x="352" y="1916"/>
                </a:cubicBezTo>
                <a:cubicBezTo>
                  <a:pt x="358" y="1922"/>
                  <a:pt x="358" y="1931"/>
                  <a:pt x="352" y="1936"/>
                </a:cubicBezTo>
                <a:cubicBezTo>
                  <a:pt x="352" y="1936"/>
                  <a:pt x="352" y="1936"/>
                  <a:pt x="352" y="1936"/>
                </a:cubicBezTo>
                <a:cubicBezTo>
                  <a:pt x="350" y="1939"/>
                  <a:pt x="346" y="1940"/>
                  <a:pt x="342" y="1940"/>
                </a:cubicBezTo>
                <a:cubicBezTo>
                  <a:pt x="342" y="1940"/>
                  <a:pt x="342" y="1940"/>
                  <a:pt x="342" y="1940"/>
                </a:cubicBezTo>
                <a:cubicBezTo>
                  <a:pt x="339" y="1940"/>
                  <a:pt x="335" y="1939"/>
                  <a:pt x="333" y="1936"/>
                </a:cubicBezTo>
                <a:close/>
                <a:moveTo>
                  <a:pt x="1916" y="1936"/>
                </a:moveTo>
                <a:cubicBezTo>
                  <a:pt x="1911" y="1930"/>
                  <a:pt x="1911" y="1921"/>
                  <a:pt x="1916" y="1916"/>
                </a:cubicBezTo>
                <a:cubicBezTo>
                  <a:pt x="1916" y="1916"/>
                  <a:pt x="1916" y="1916"/>
                  <a:pt x="1916" y="1916"/>
                </a:cubicBezTo>
                <a:cubicBezTo>
                  <a:pt x="1922" y="1911"/>
                  <a:pt x="1930" y="1911"/>
                  <a:pt x="1936" y="1916"/>
                </a:cubicBezTo>
                <a:cubicBezTo>
                  <a:pt x="1936" y="1916"/>
                  <a:pt x="1936" y="1916"/>
                  <a:pt x="1936" y="1916"/>
                </a:cubicBezTo>
                <a:cubicBezTo>
                  <a:pt x="1941" y="1921"/>
                  <a:pt x="1941" y="1930"/>
                  <a:pt x="1936" y="1936"/>
                </a:cubicBezTo>
                <a:cubicBezTo>
                  <a:pt x="1936" y="1936"/>
                  <a:pt x="1936" y="1936"/>
                  <a:pt x="1936" y="1936"/>
                </a:cubicBezTo>
                <a:cubicBezTo>
                  <a:pt x="1936" y="1936"/>
                  <a:pt x="1936" y="1936"/>
                  <a:pt x="1936" y="1936"/>
                </a:cubicBezTo>
                <a:cubicBezTo>
                  <a:pt x="1936" y="1936"/>
                  <a:pt x="1936" y="1936"/>
                  <a:pt x="1936" y="1936"/>
                </a:cubicBezTo>
                <a:cubicBezTo>
                  <a:pt x="1933" y="1939"/>
                  <a:pt x="1930" y="1940"/>
                  <a:pt x="1926" y="1940"/>
                </a:cubicBezTo>
                <a:cubicBezTo>
                  <a:pt x="1926" y="1940"/>
                  <a:pt x="1926" y="1940"/>
                  <a:pt x="1926" y="1940"/>
                </a:cubicBezTo>
                <a:cubicBezTo>
                  <a:pt x="1922" y="1940"/>
                  <a:pt x="1919" y="1939"/>
                  <a:pt x="1916" y="1936"/>
                </a:cubicBezTo>
                <a:close/>
                <a:moveTo>
                  <a:pt x="248" y="1841"/>
                </a:moveTo>
                <a:cubicBezTo>
                  <a:pt x="248" y="1841"/>
                  <a:pt x="248" y="1841"/>
                  <a:pt x="248" y="1841"/>
                </a:cubicBezTo>
                <a:cubicBezTo>
                  <a:pt x="248" y="1841"/>
                  <a:pt x="248" y="1841"/>
                  <a:pt x="248" y="1841"/>
                </a:cubicBezTo>
                <a:cubicBezTo>
                  <a:pt x="243" y="1835"/>
                  <a:pt x="244" y="1827"/>
                  <a:pt x="250" y="1822"/>
                </a:cubicBezTo>
                <a:cubicBezTo>
                  <a:pt x="250" y="1822"/>
                  <a:pt x="250" y="1822"/>
                  <a:pt x="250" y="1822"/>
                </a:cubicBezTo>
                <a:cubicBezTo>
                  <a:pt x="256" y="1817"/>
                  <a:pt x="265" y="1818"/>
                  <a:pt x="270" y="1824"/>
                </a:cubicBezTo>
                <a:cubicBezTo>
                  <a:pt x="270" y="1824"/>
                  <a:pt x="270" y="1824"/>
                  <a:pt x="270" y="1824"/>
                </a:cubicBezTo>
                <a:cubicBezTo>
                  <a:pt x="274" y="1830"/>
                  <a:pt x="273" y="1839"/>
                  <a:pt x="267" y="1844"/>
                </a:cubicBezTo>
                <a:cubicBezTo>
                  <a:pt x="267" y="1844"/>
                  <a:pt x="267" y="1844"/>
                  <a:pt x="267" y="1844"/>
                </a:cubicBezTo>
                <a:cubicBezTo>
                  <a:pt x="265" y="1846"/>
                  <a:pt x="262" y="1847"/>
                  <a:pt x="259" y="1847"/>
                </a:cubicBezTo>
                <a:cubicBezTo>
                  <a:pt x="259" y="1847"/>
                  <a:pt x="259" y="1847"/>
                  <a:pt x="259" y="1847"/>
                </a:cubicBezTo>
                <a:cubicBezTo>
                  <a:pt x="255" y="1847"/>
                  <a:pt x="250" y="1845"/>
                  <a:pt x="248" y="1841"/>
                </a:cubicBezTo>
                <a:close/>
                <a:moveTo>
                  <a:pt x="2001" y="1843"/>
                </a:moveTo>
                <a:cubicBezTo>
                  <a:pt x="1995" y="1838"/>
                  <a:pt x="1994" y="1830"/>
                  <a:pt x="1999" y="1824"/>
                </a:cubicBezTo>
                <a:cubicBezTo>
                  <a:pt x="1999" y="1824"/>
                  <a:pt x="1999" y="1824"/>
                  <a:pt x="1999" y="1824"/>
                </a:cubicBezTo>
                <a:cubicBezTo>
                  <a:pt x="2004" y="1817"/>
                  <a:pt x="2012" y="1817"/>
                  <a:pt x="2018" y="1821"/>
                </a:cubicBezTo>
                <a:cubicBezTo>
                  <a:pt x="2018" y="1821"/>
                  <a:pt x="2018" y="1821"/>
                  <a:pt x="2018" y="1821"/>
                </a:cubicBezTo>
                <a:cubicBezTo>
                  <a:pt x="2025" y="1826"/>
                  <a:pt x="2025" y="1835"/>
                  <a:pt x="2021" y="1841"/>
                </a:cubicBezTo>
                <a:cubicBezTo>
                  <a:pt x="2021" y="1841"/>
                  <a:pt x="2021" y="1841"/>
                  <a:pt x="2021" y="1841"/>
                </a:cubicBezTo>
                <a:cubicBezTo>
                  <a:pt x="2018" y="1844"/>
                  <a:pt x="2014" y="1846"/>
                  <a:pt x="2010" y="1846"/>
                </a:cubicBezTo>
                <a:cubicBezTo>
                  <a:pt x="2010" y="1846"/>
                  <a:pt x="2010" y="1846"/>
                  <a:pt x="2010" y="1846"/>
                </a:cubicBezTo>
                <a:cubicBezTo>
                  <a:pt x="2007" y="1846"/>
                  <a:pt x="2004" y="1845"/>
                  <a:pt x="2001" y="1843"/>
                </a:cubicBezTo>
                <a:close/>
                <a:moveTo>
                  <a:pt x="174" y="1738"/>
                </a:moveTo>
                <a:cubicBezTo>
                  <a:pt x="174" y="1738"/>
                  <a:pt x="174" y="1738"/>
                  <a:pt x="174" y="1738"/>
                </a:cubicBezTo>
                <a:cubicBezTo>
                  <a:pt x="174" y="1738"/>
                  <a:pt x="174" y="1738"/>
                  <a:pt x="174" y="1738"/>
                </a:cubicBezTo>
                <a:cubicBezTo>
                  <a:pt x="170" y="1731"/>
                  <a:pt x="172" y="1723"/>
                  <a:pt x="178" y="1719"/>
                </a:cubicBezTo>
                <a:cubicBezTo>
                  <a:pt x="178" y="1719"/>
                  <a:pt x="178" y="1719"/>
                  <a:pt x="178" y="1719"/>
                </a:cubicBezTo>
                <a:cubicBezTo>
                  <a:pt x="185" y="1714"/>
                  <a:pt x="194" y="1716"/>
                  <a:pt x="198" y="1723"/>
                </a:cubicBezTo>
                <a:cubicBezTo>
                  <a:pt x="198" y="1723"/>
                  <a:pt x="198" y="1723"/>
                  <a:pt x="198" y="1723"/>
                </a:cubicBezTo>
                <a:cubicBezTo>
                  <a:pt x="202" y="1730"/>
                  <a:pt x="200" y="1738"/>
                  <a:pt x="193" y="1742"/>
                </a:cubicBezTo>
                <a:cubicBezTo>
                  <a:pt x="193" y="1742"/>
                  <a:pt x="193" y="1742"/>
                  <a:pt x="193" y="1742"/>
                </a:cubicBezTo>
                <a:cubicBezTo>
                  <a:pt x="191" y="1744"/>
                  <a:pt x="188" y="1744"/>
                  <a:pt x="186" y="1744"/>
                </a:cubicBezTo>
                <a:cubicBezTo>
                  <a:pt x="186" y="1744"/>
                  <a:pt x="186" y="1744"/>
                  <a:pt x="186" y="1744"/>
                </a:cubicBezTo>
                <a:cubicBezTo>
                  <a:pt x="181" y="1744"/>
                  <a:pt x="177" y="1742"/>
                  <a:pt x="174" y="1738"/>
                </a:cubicBezTo>
                <a:close/>
                <a:moveTo>
                  <a:pt x="2075" y="1742"/>
                </a:moveTo>
                <a:cubicBezTo>
                  <a:pt x="2068" y="1738"/>
                  <a:pt x="2067" y="1729"/>
                  <a:pt x="2071" y="1722"/>
                </a:cubicBezTo>
                <a:cubicBezTo>
                  <a:pt x="2071" y="1722"/>
                  <a:pt x="2071" y="1722"/>
                  <a:pt x="2071" y="1722"/>
                </a:cubicBezTo>
                <a:cubicBezTo>
                  <a:pt x="2075" y="1716"/>
                  <a:pt x="2083" y="1714"/>
                  <a:pt x="2090" y="1718"/>
                </a:cubicBezTo>
                <a:cubicBezTo>
                  <a:pt x="2090" y="1718"/>
                  <a:pt x="2090" y="1718"/>
                  <a:pt x="2090" y="1718"/>
                </a:cubicBezTo>
                <a:cubicBezTo>
                  <a:pt x="2096" y="1722"/>
                  <a:pt x="2098" y="1731"/>
                  <a:pt x="2094" y="1737"/>
                </a:cubicBezTo>
                <a:cubicBezTo>
                  <a:pt x="2094" y="1737"/>
                  <a:pt x="2094" y="1737"/>
                  <a:pt x="2094" y="1737"/>
                </a:cubicBezTo>
                <a:cubicBezTo>
                  <a:pt x="2092" y="1742"/>
                  <a:pt x="2087" y="1744"/>
                  <a:pt x="2082" y="1744"/>
                </a:cubicBezTo>
                <a:cubicBezTo>
                  <a:pt x="2082" y="1744"/>
                  <a:pt x="2082" y="1744"/>
                  <a:pt x="2082" y="1744"/>
                </a:cubicBezTo>
                <a:cubicBezTo>
                  <a:pt x="2080" y="1744"/>
                  <a:pt x="2077" y="1743"/>
                  <a:pt x="2075" y="1742"/>
                </a:cubicBezTo>
                <a:close/>
                <a:moveTo>
                  <a:pt x="112" y="1627"/>
                </a:moveTo>
                <a:cubicBezTo>
                  <a:pt x="109" y="1620"/>
                  <a:pt x="112" y="1611"/>
                  <a:pt x="119" y="1608"/>
                </a:cubicBezTo>
                <a:cubicBezTo>
                  <a:pt x="119" y="1608"/>
                  <a:pt x="119" y="1608"/>
                  <a:pt x="119" y="1608"/>
                </a:cubicBezTo>
                <a:cubicBezTo>
                  <a:pt x="126" y="1605"/>
                  <a:pt x="134" y="1608"/>
                  <a:pt x="138" y="1615"/>
                </a:cubicBezTo>
                <a:cubicBezTo>
                  <a:pt x="138" y="1615"/>
                  <a:pt x="138" y="1615"/>
                  <a:pt x="138" y="1615"/>
                </a:cubicBezTo>
                <a:cubicBezTo>
                  <a:pt x="141" y="1622"/>
                  <a:pt x="138" y="1630"/>
                  <a:pt x="131" y="1633"/>
                </a:cubicBezTo>
                <a:cubicBezTo>
                  <a:pt x="131" y="1633"/>
                  <a:pt x="131" y="1633"/>
                  <a:pt x="131" y="1633"/>
                </a:cubicBezTo>
                <a:cubicBezTo>
                  <a:pt x="129" y="1634"/>
                  <a:pt x="127" y="1635"/>
                  <a:pt x="125" y="1635"/>
                </a:cubicBezTo>
                <a:cubicBezTo>
                  <a:pt x="125" y="1635"/>
                  <a:pt x="125" y="1635"/>
                  <a:pt x="125" y="1635"/>
                </a:cubicBezTo>
                <a:cubicBezTo>
                  <a:pt x="120" y="1635"/>
                  <a:pt x="115" y="1632"/>
                  <a:pt x="112" y="1627"/>
                </a:cubicBezTo>
                <a:close/>
                <a:moveTo>
                  <a:pt x="2137" y="1633"/>
                </a:moveTo>
                <a:cubicBezTo>
                  <a:pt x="2130" y="1629"/>
                  <a:pt x="2127" y="1621"/>
                  <a:pt x="2131" y="1614"/>
                </a:cubicBezTo>
                <a:cubicBezTo>
                  <a:pt x="2131" y="1614"/>
                  <a:pt x="2131" y="1614"/>
                  <a:pt x="2131" y="1614"/>
                </a:cubicBezTo>
                <a:cubicBezTo>
                  <a:pt x="2134" y="1607"/>
                  <a:pt x="2142" y="1604"/>
                  <a:pt x="2149" y="1607"/>
                </a:cubicBezTo>
                <a:cubicBezTo>
                  <a:pt x="2149" y="1607"/>
                  <a:pt x="2149" y="1607"/>
                  <a:pt x="2149" y="1607"/>
                </a:cubicBezTo>
                <a:cubicBezTo>
                  <a:pt x="2156" y="1611"/>
                  <a:pt x="2159" y="1619"/>
                  <a:pt x="2156" y="1626"/>
                </a:cubicBezTo>
                <a:cubicBezTo>
                  <a:pt x="2156" y="1626"/>
                  <a:pt x="2156" y="1626"/>
                  <a:pt x="2156" y="1626"/>
                </a:cubicBezTo>
                <a:cubicBezTo>
                  <a:pt x="2154" y="1631"/>
                  <a:pt x="2149" y="1634"/>
                  <a:pt x="2143" y="1634"/>
                </a:cubicBezTo>
                <a:cubicBezTo>
                  <a:pt x="2143" y="1634"/>
                  <a:pt x="2143" y="1634"/>
                  <a:pt x="2143" y="1634"/>
                </a:cubicBezTo>
                <a:cubicBezTo>
                  <a:pt x="2141" y="1634"/>
                  <a:pt x="2139" y="1634"/>
                  <a:pt x="2137" y="1633"/>
                </a:cubicBezTo>
                <a:close/>
                <a:moveTo>
                  <a:pt x="64" y="1509"/>
                </a:moveTo>
                <a:cubicBezTo>
                  <a:pt x="61" y="1502"/>
                  <a:pt x="65" y="1494"/>
                  <a:pt x="72" y="1491"/>
                </a:cubicBezTo>
                <a:cubicBezTo>
                  <a:pt x="72" y="1491"/>
                  <a:pt x="72" y="1491"/>
                  <a:pt x="72" y="1491"/>
                </a:cubicBezTo>
                <a:cubicBezTo>
                  <a:pt x="79" y="1489"/>
                  <a:pt x="87" y="1493"/>
                  <a:pt x="90" y="1500"/>
                </a:cubicBezTo>
                <a:cubicBezTo>
                  <a:pt x="90" y="1500"/>
                  <a:pt x="90" y="1500"/>
                  <a:pt x="90" y="1500"/>
                </a:cubicBezTo>
                <a:cubicBezTo>
                  <a:pt x="93" y="1507"/>
                  <a:pt x="89" y="1515"/>
                  <a:pt x="81" y="1518"/>
                </a:cubicBezTo>
                <a:cubicBezTo>
                  <a:pt x="81" y="1518"/>
                  <a:pt x="81" y="1518"/>
                  <a:pt x="81" y="1518"/>
                </a:cubicBezTo>
                <a:cubicBezTo>
                  <a:pt x="80" y="1518"/>
                  <a:pt x="78" y="1519"/>
                  <a:pt x="77" y="1519"/>
                </a:cubicBezTo>
                <a:cubicBezTo>
                  <a:pt x="77" y="1519"/>
                  <a:pt x="77" y="1519"/>
                  <a:pt x="77" y="1519"/>
                </a:cubicBezTo>
                <a:cubicBezTo>
                  <a:pt x="71" y="1519"/>
                  <a:pt x="66" y="1515"/>
                  <a:pt x="64" y="1509"/>
                </a:cubicBezTo>
                <a:close/>
                <a:moveTo>
                  <a:pt x="2187" y="1517"/>
                </a:moveTo>
                <a:cubicBezTo>
                  <a:pt x="2180" y="1515"/>
                  <a:pt x="2176" y="1507"/>
                  <a:pt x="2178" y="1499"/>
                </a:cubicBezTo>
                <a:cubicBezTo>
                  <a:pt x="2178" y="1499"/>
                  <a:pt x="2178" y="1499"/>
                  <a:pt x="2178" y="1499"/>
                </a:cubicBezTo>
                <a:cubicBezTo>
                  <a:pt x="2181" y="1492"/>
                  <a:pt x="2189" y="1488"/>
                  <a:pt x="2196" y="1491"/>
                </a:cubicBezTo>
                <a:cubicBezTo>
                  <a:pt x="2196" y="1491"/>
                  <a:pt x="2196" y="1491"/>
                  <a:pt x="2196" y="1491"/>
                </a:cubicBezTo>
                <a:cubicBezTo>
                  <a:pt x="2203" y="1493"/>
                  <a:pt x="2207" y="1501"/>
                  <a:pt x="2205" y="1509"/>
                </a:cubicBezTo>
                <a:cubicBezTo>
                  <a:pt x="2205" y="1509"/>
                  <a:pt x="2205" y="1509"/>
                  <a:pt x="2205" y="1509"/>
                </a:cubicBezTo>
                <a:cubicBezTo>
                  <a:pt x="2203" y="1514"/>
                  <a:pt x="2197" y="1518"/>
                  <a:pt x="2191" y="1518"/>
                </a:cubicBezTo>
                <a:cubicBezTo>
                  <a:pt x="2191" y="1518"/>
                  <a:pt x="2191" y="1518"/>
                  <a:pt x="2191" y="1518"/>
                </a:cubicBezTo>
                <a:cubicBezTo>
                  <a:pt x="2190" y="1518"/>
                  <a:pt x="2188" y="1518"/>
                  <a:pt x="2187" y="1517"/>
                </a:cubicBezTo>
                <a:close/>
                <a:moveTo>
                  <a:pt x="28" y="1387"/>
                </a:moveTo>
                <a:cubicBezTo>
                  <a:pt x="27" y="1380"/>
                  <a:pt x="31" y="1372"/>
                  <a:pt x="39" y="1370"/>
                </a:cubicBezTo>
                <a:cubicBezTo>
                  <a:pt x="39" y="1370"/>
                  <a:pt x="39" y="1370"/>
                  <a:pt x="39" y="1370"/>
                </a:cubicBezTo>
                <a:cubicBezTo>
                  <a:pt x="46" y="1369"/>
                  <a:pt x="54" y="1373"/>
                  <a:pt x="56" y="1381"/>
                </a:cubicBezTo>
                <a:cubicBezTo>
                  <a:pt x="56" y="1381"/>
                  <a:pt x="56" y="1381"/>
                  <a:pt x="56" y="1381"/>
                </a:cubicBezTo>
                <a:cubicBezTo>
                  <a:pt x="57" y="1388"/>
                  <a:pt x="53" y="1396"/>
                  <a:pt x="45" y="1398"/>
                </a:cubicBezTo>
                <a:cubicBezTo>
                  <a:pt x="45" y="1398"/>
                  <a:pt x="45" y="1398"/>
                  <a:pt x="45" y="1398"/>
                </a:cubicBezTo>
                <a:cubicBezTo>
                  <a:pt x="44" y="1398"/>
                  <a:pt x="43" y="1398"/>
                  <a:pt x="42" y="1398"/>
                </a:cubicBezTo>
                <a:cubicBezTo>
                  <a:pt x="42" y="1398"/>
                  <a:pt x="42" y="1398"/>
                  <a:pt x="42" y="1398"/>
                </a:cubicBezTo>
                <a:cubicBezTo>
                  <a:pt x="36" y="1398"/>
                  <a:pt x="30" y="1394"/>
                  <a:pt x="28" y="1387"/>
                </a:cubicBezTo>
                <a:close/>
                <a:moveTo>
                  <a:pt x="2223" y="1397"/>
                </a:moveTo>
                <a:cubicBezTo>
                  <a:pt x="2216" y="1395"/>
                  <a:pt x="2211" y="1388"/>
                  <a:pt x="2213" y="1380"/>
                </a:cubicBezTo>
                <a:cubicBezTo>
                  <a:pt x="2213" y="1380"/>
                  <a:pt x="2213" y="1380"/>
                  <a:pt x="2213" y="1380"/>
                </a:cubicBezTo>
                <a:cubicBezTo>
                  <a:pt x="2214" y="1373"/>
                  <a:pt x="2222" y="1368"/>
                  <a:pt x="2229" y="1370"/>
                </a:cubicBezTo>
                <a:cubicBezTo>
                  <a:pt x="2229" y="1370"/>
                  <a:pt x="2229" y="1370"/>
                  <a:pt x="2229" y="1370"/>
                </a:cubicBezTo>
                <a:cubicBezTo>
                  <a:pt x="2237" y="1371"/>
                  <a:pt x="2242" y="1379"/>
                  <a:pt x="2240" y="1386"/>
                </a:cubicBezTo>
                <a:cubicBezTo>
                  <a:pt x="2240" y="1386"/>
                  <a:pt x="2240" y="1386"/>
                  <a:pt x="2240" y="1386"/>
                </a:cubicBezTo>
                <a:cubicBezTo>
                  <a:pt x="2238" y="1393"/>
                  <a:pt x="2233" y="1397"/>
                  <a:pt x="2226" y="1397"/>
                </a:cubicBezTo>
                <a:cubicBezTo>
                  <a:pt x="2226" y="1397"/>
                  <a:pt x="2226" y="1397"/>
                  <a:pt x="2226" y="1397"/>
                </a:cubicBezTo>
                <a:cubicBezTo>
                  <a:pt x="2225" y="1397"/>
                  <a:pt x="2224" y="1397"/>
                  <a:pt x="2223" y="1397"/>
                </a:cubicBezTo>
                <a:close/>
                <a:moveTo>
                  <a:pt x="7" y="1262"/>
                </a:moveTo>
                <a:cubicBezTo>
                  <a:pt x="7" y="1262"/>
                  <a:pt x="7" y="1262"/>
                  <a:pt x="7" y="1262"/>
                </a:cubicBezTo>
                <a:cubicBezTo>
                  <a:pt x="7" y="1262"/>
                  <a:pt x="7" y="1262"/>
                  <a:pt x="7" y="1262"/>
                </a:cubicBezTo>
                <a:cubicBezTo>
                  <a:pt x="6" y="1254"/>
                  <a:pt x="12" y="1247"/>
                  <a:pt x="19" y="1246"/>
                </a:cubicBezTo>
                <a:cubicBezTo>
                  <a:pt x="19" y="1246"/>
                  <a:pt x="19" y="1246"/>
                  <a:pt x="19" y="1246"/>
                </a:cubicBezTo>
                <a:cubicBezTo>
                  <a:pt x="27" y="1245"/>
                  <a:pt x="34" y="1251"/>
                  <a:pt x="35" y="1259"/>
                </a:cubicBezTo>
                <a:cubicBezTo>
                  <a:pt x="35" y="1259"/>
                  <a:pt x="35" y="1259"/>
                  <a:pt x="35" y="1259"/>
                </a:cubicBezTo>
                <a:cubicBezTo>
                  <a:pt x="36" y="1266"/>
                  <a:pt x="30" y="1273"/>
                  <a:pt x="23" y="1274"/>
                </a:cubicBezTo>
                <a:cubicBezTo>
                  <a:pt x="23" y="1274"/>
                  <a:pt x="23" y="1274"/>
                  <a:pt x="23" y="1274"/>
                </a:cubicBezTo>
                <a:cubicBezTo>
                  <a:pt x="22" y="1274"/>
                  <a:pt x="22" y="1274"/>
                  <a:pt x="21" y="1274"/>
                </a:cubicBezTo>
                <a:cubicBezTo>
                  <a:pt x="21" y="1274"/>
                  <a:pt x="21" y="1274"/>
                  <a:pt x="21" y="1274"/>
                </a:cubicBezTo>
                <a:cubicBezTo>
                  <a:pt x="14" y="1274"/>
                  <a:pt x="8" y="1269"/>
                  <a:pt x="7" y="1262"/>
                </a:cubicBezTo>
                <a:close/>
                <a:moveTo>
                  <a:pt x="2246" y="1273"/>
                </a:moveTo>
                <a:cubicBezTo>
                  <a:pt x="2238" y="1272"/>
                  <a:pt x="2232" y="1266"/>
                  <a:pt x="2233" y="1258"/>
                </a:cubicBezTo>
                <a:cubicBezTo>
                  <a:pt x="2233" y="1258"/>
                  <a:pt x="2233" y="1258"/>
                  <a:pt x="2233" y="1258"/>
                </a:cubicBezTo>
                <a:cubicBezTo>
                  <a:pt x="2234" y="1250"/>
                  <a:pt x="2241" y="1245"/>
                  <a:pt x="2249" y="1245"/>
                </a:cubicBezTo>
                <a:cubicBezTo>
                  <a:pt x="2249" y="1245"/>
                  <a:pt x="2249" y="1245"/>
                  <a:pt x="2249" y="1245"/>
                </a:cubicBezTo>
                <a:cubicBezTo>
                  <a:pt x="2256" y="1246"/>
                  <a:pt x="2262" y="1253"/>
                  <a:pt x="2261" y="1261"/>
                </a:cubicBezTo>
                <a:cubicBezTo>
                  <a:pt x="2261" y="1261"/>
                  <a:pt x="2261" y="1261"/>
                  <a:pt x="2261" y="1261"/>
                </a:cubicBezTo>
                <a:cubicBezTo>
                  <a:pt x="2260" y="1268"/>
                  <a:pt x="2254" y="1273"/>
                  <a:pt x="2247" y="1273"/>
                </a:cubicBezTo>
                <a:cubicBezTo>
                  <a:pt x="2247" y="1273"/>
                  <a:pt x="2247" y="1273"/>
                  <a:pt x="2247" y="1273"/>
                </a:cubicBezTo>
                <a:cubicBezTo>
                  <a:pt x="2247" y="1273"/>
                  <a:pt x="2246" y="1273"/>
                  <a:pt x="2246" y="1273"/>
                </a:cubicBezTo>
                <a:close/>
                <a:moveTo>
                  <a:pt x="0" y="1135"/>
                </a:moveTo>
                <a:cubicBezTo>
                  <a:pt x="0" y="1127"/>
                  <a:pt x="6" y="1121"/>
                  <a:pt x="14" y="1121"/>
                </a:cubicBezTo>
                <a:cubicBezTo>
                  <a:pt x="14" y="1121"/>
                  <a:pt x="14" y="1121"/>
                  <a:pt x="14" y="1121"/>
                </a:cubicBezTo>
                <a:cubicBezTo>
                  <a:pt x="22" y="1121"/>
                  <a:pt x="28" y="1127"/>
                  <a:pt x="28" y="1135"/>
                </a:cubicBezTo>
                <a:cubicBezTo>
                  <a:pt x="28" y="1135"/>
                  <a:pt x="28" y="1135"/>
                  <a:pt x="28" y="1135"/>
                </a:cubicBezTo>
                <a:cubicBezTo>
                  <a:pt x="28" y="1143"/>
                  <a:pt x="22" y="1149"/>
                  <a:pt x="14" y="1149"/>
                </a:cubicBezTo>
                <a:cubicBezTo>
                  <a:pt x="14" y="1149"/>
                  <a:pt x="14" y="1149"/>
                  <a:pt x="14" y="1149"/>
                </a:cubicBezTo>
                <a:cubicBezTo>
                  <a:pt x="6" y="1149"/>
                  <a:pt x="0" y="1143"/>
                  <a:pt x="0" y="1135"/>
                </a:cubicBezTo>
                <a:close/>
                <a:moveTo>
                  <a:pt x="2240" y="1134"/>
                </a:moveTo>
                <a:cubicBezTo>
                  <a:pt x="2240" y="1134"/>
                  <a:pt x="2240" y="1133"/>
                  <a:pt x="2240" y="1133"/>
                </a:cubicBezTo>
                <a:cubicBezTo>
                  <a:pt x="2240" y="1133"/>
                  <a:pt x="2240" y="1133"/>
                  <a:pt x="2240" y="1133"/>
                </a:cubicBezTo>
                <a:cubicBezTo>
                  <a:pt x="2240" y="1133"/>
                  <a:pt x="2240" y="1133"/>
                  <a:pt x="2240" y="1132"/>
                </a:cubicBezTo>
                <a:cubicBezTo>
                  <a:pt x="2240" y="1132"/>
                  <a:pt x="2240" y="1132"/>
                  <a:pt x="2240" y="1132"/>
                </a:cubicBezTo>
                <a:cubicBezTo>
                  <a:pt x="2240" y="1125"/>
                  <a:pt x="2246" y="1118"/>
                  <a:pt x="2254" y="1118"/>
                </a:cubicBezTo>
                <a:cubicBezTo>
                  <a:pt x="2254" y="1118"/>
                  <a:pt x="2254" y="1118"/>
                  <a:pt x="2254" y="1118"/>
                </a:cubicBezTo>
                <a:cubicBezTo>
                  <a:pt x="2262" y="1118"/>
                  <a:pt x="2268" y="1125"/>
                  <a:pt x="2268" y="1132"/>
                </a:cubicBezTo>
                <a:cubicBezTo>
                  <a:pt x="2268" y="1132"/>
                  <a:pt x="2268" y="1132"/>
                  <a:pt x="2268" y="1132"/>
                </a:cubicBezTo>
                <a:cubicBezTo>
                  <a:pt x="2268" y="1133"/>
                  <a:pt x="2268" y="1133"/>
                  <a:pt x="2268" y="1133"/>
                </a:cubicBezTo>
                <a:cubicBezTo>
                  <a:pt x="2268" y="1133"/>
                  <a:pt x="2268" y="1133"/>
                  <a:pt x="2268" y="1133"/>
                </a:cubicBezTo>
                <a:cubicBezTo>
                  <a:pt x="2268" y="1133"/>
                  <a:pt x="2268" y="1134"/>
                  <a:pt x="2268" y="1134"/>
                </a:cubicBezTo>
                <a:cubicBezTo>
                  <a:pt x="2268" y="1134"/>
                  <a:pt x="2268" y="1134"/>
                  <a:pt x="2268" y="1134"/>
                </a:cubicBezTo>
                <a:cubicBezTo>
                  <a:pt x="2268" y="1134"/>
                  <a:pt x="2268" y="1134"/>
                  <a:pt x="2268" y="1134"/>
                </a:cubicBezTo>
                <a:cubicBezTo>
                  <a:pt x="2268" y="1134"/>
                  <a:pt x="2268" y="1134"/>
                  <a:pt x="2268" y="1134"/>
                </a:cubicBezTo>
                <a:cubicBezTo>
                  <a:pt x="2268" y="1142"/>
                  <a:pt x="2262" y="1148"/>
                  <a:pt x="2254" y="1148"/>
                </a:cubicBezTo>
                <a:cubicBezTo>
                  <a:pt x="2254" y="1148"/>
                  <a:pt x="2254" y="1148"/>
                  <a:pt x="2254" y="1148"/>
                </a:cubicBezTo>
                <a:cubicBezTo>
                  <a:pt x="2246" y="1148"/>
                  <a:pt x="2240" y="1142"/>
                  <a:pt x="2240" y="1134"/>
                </a:cubicBezTo>
                <a:close/>
                <a:moveTo>
                  <a:pt x="19" y="1023"/>
                </a:moveTo>
                <a:cubicBezTo>
                  <a:pt x="12" y="1023"/>
                  <a:pt x="6" y="1016"/>
                  <a:pt x="7" y="1008"/>
                </a:cubicBezTo>
                <a:cubicBezTo>
                  <a:pt x="7" y="1008"/>
                  <a:pt x="7" y="1008"/>
                  <a:pt x="7" y="1008"/>
                </a:cubicBezTo>
                <a:cubicBezTo>
                  <a:pt x="7" y="1008"/>
                  <a:pt x="7" y="1008"/>
                  <a:pt x="7" y="1008"/>
                </a:cubicBezTo>
                <a:cubicBezTo>
                  <a:pt x="7" y="1008"/>
                  <a:pt x="7" y="1008"/>
                  <a:pt x="7" y="1008"/>
                </a:cubicBezTo>
                <a:cubicBezTo>
                  <a:pt x="8" y="1000"/>
                  <a:pt x="15" y="995"/>
                  <a:pt x="22" y="996"/>
                </a:cubicBezTo>
                <a:cubicBezTo>
                  <a:pt x="22" y="996"/>
                  <a:pt x="22" y="996"/>
                  <a:pt x="22" y="996"/>
                </a:cubicBezTo>
                <a:cubicBezTo>
                  <a:pt x="30" y="996"/>
                  <a:pt x="36" y="1003"/>
                  <a:pt x="35" y="1011"/>
                </a:cubicBezTo>
                <a:cubicBezTo>
                  <a:pt x="35" y="1011"/>
                  <a:pt x="35" y="1011"/>
                  <a:pt x="35" y="1011"/>
                </a:cubicBezTo>
                <a:cubicBezTo>
                  <a:pt x="34" y="1018"/>
                  <a:pt x="28" y="1023"/>
                  <a:pt x="21" y="1023"/>
                </a:cubicBezTo>
                <a:cubicBezTo>
                  <a:pt x="21" y="1023"/>
                  <a:pt x="21" y="1023"/>
                  <a:pt x="21" y="1023"/>
                </a:cubicBezTo>
                <a:cubicBezTo>
                  <a:pt x="20" y="1023"/>
                  <a:pt x="20" y="1023"/>
                  <a:pt x="19" y="1023"/>
                </a:cubicBezTo>
                <a:close/>
                <a:moveTo>
                  <a:pt x="2233" y="1009"/>
                </a:moveTo>
                <a:cubicBezTo>
                  <a:pt x="2232" y="1001"/>
                  <a:pt x="2238" y="994"/>
                  <a:pt x="2245" y="993"/>
                </a:cubicBezTo>
                <a:cubicBezTo>
                  <a:pt x="2245" y="993"/>
                  <a:pt x="2245" y="993"/>
                  <a:pt x="2245" y="993"/>
                </a:cubicBezTo>
                <a:cubicBezTo>
                  <a:pt x="2253" y="992"/>
                  <a:pt x="2260" y="998"/>
                  <a:pt x="2261" y="1005"/>
                </a:cubicBezTo>
                <a:cubicBezTo>
                  <a:pt x="2261" y="1005"/>
                  <a:pt x="2261" y="1005"/>
                  <a:pt x="2261" y="1005"/>
                </a:cubicBezTo>
                <a:cubicBezTo>
                  <a:pt x="2262" y="1013"/>
                  <a:pt x="2256" y="1020"/>
                  <a:pt x="2248" y="1021"/>
                </a:cubicBezTo>
                <a:cubicBezTo>
                  <a:pt x="2248" y="1021"/>
                  <a:pt x="2248" y="1021"/>
                  <a:pt x="2248" y="1021"/>
                </a:cubicBezTo>
                <a:cubicBezTo>
                  <a:pt x="2248" y="1021"/>
                  <a:pt x="2247" y="1021"/>
                  <a:pt x="2247" y="1021"/>
                </a:cubicBezTo>
                <a:cubicBezTo>
                  <a:pt x="2247" y="1021"/>
                  <a:pt x="2247" y="1021"/>
                  <a:pt x="2247" y="1021"/>
                </a:cubicBezTo>
                <a:cubicBezTo>
                  <a:pt x="2240" y="1021"/>
                  <a:pt x="2234" y="1016"/>
                  <a:pt x="2233" y="1009"/>
                </a:cubicBezTo>
                <a:close/>
                <a:moveTo>
                  <a:pt x="39" y="899"/>
                </a:moveTo>
                <a:cubicBezTo>
                  <a:pt x="31" y="898"/>
                  <a:pt x="26" y="890"/>
                  <a:pt x="28" y="883"/>
                </a:cubicBezTo>
                <a:cubicBezTo>
                  <a:pt x="28" y="883"/>
                  <a:pt x="28" y="883"/>
                  <a:pt x="28" y="883"/>
                </a:cubicBezTo>
                <a:cubicBezTo>
                  <a:pt x="30" y="875"/>
                  <a:pt x="37" y="870"/>
                  <a:pt x="45" y="872"/>
                </a:cubicBezTo>
                <a:cubicBezTo>
                  <a:pt x="45" y="872"/>
                  <a:pt x="45" y="872"/>
                  <a:pt x="45" y="872"/>
                </a:cubicBezTo>
                <a:cubicBezTo>
                  <a:pt x="52" y="874"/>
                  <a:pt x="57" y="881"/>
                  <a:pt x="55" y="889"/>
                </a:cubicBezTo>
                <a:cubicBezTo>
                  <a:pt x="55" y="889"/>
                  <a:pt x="55" y="889"/>
                  <a:pt x="55" y="889"/>
                </a:cubicBezTo>
                <a:cubicBezTo>
                  <a:pt x="54" y="895"/>
                  <a:pt x="48" y="900"/>
                  <a:pt x="42" y="900"/>
                </a:cubicBezTo>
                <a:cubicBezTo>
                  <a:pt x="42" y="900"/>
                  <a:pt x="42" y="900"/>
                  <a:pt x="42" y="900"/>
                </a:cubicBezTo>
                <a:cubicBezTo>
                  <a:pt x="41" y="900"/>
                  <a:pt x="40" y="900"/>
                  <a:pt x="39" y="899"/>
                </a:cubicBezTo>
                <a:close/>
                <a:moveTo>
                  <a:pt x="2212" y="886"/>
                </a:moveTo>
                <a:cubicBezTo>
                  <a:pt x="2212" y="886"/>
                  <a:pt x="2212" y="886"/>
                  <a:pt x="2212" y="886"/>
                </a:cubicBezTo>
                <a:cubicBezTo>
                  <a:pt x="2210" y="879"/>
                  <a:pt x="2215" y="871"/>
                  <a:pt x="2223" y="870"/>
                </a:cubicBezTo>
                <a:cubicBezTo>
                  <a:pt x="2223" y="870"/>
                  <a:pt x="2223" y="870"/>
                  <a:pt x="2223" y="870"/>
                </a:cubicBezTo>
                <a:cubicBezTo>
                  <a:pt x="2230" y="868"/>
                  <a:pt x="2238" y="872"/>
                  <a:pt x="2239" y="880"/>
                </a:cubicBezTo>
                <a:cubicBezTo>
                  <a:pt x="2239" y="880"/>
                  <a:pt x="2239" y="880"/>
                  <a:pt x="2239" y="880"/>
                </a:cubicBezTo>
                <a:cubicBezTo>
                  <a:pt x="2239" y="880"/>
                  <a:pt x="2239" y="880"/>
                  <a:pt x="2239" y="880"/>
                </a:cubicBezTo>
                <a:cubicBezTo>
                  <a:pt x="2239" y="880"/>
                  <a:pt x="2239" y="880"/>
                  <a:pt x="2239" y="880"/>
                </a:cubicBezTo>
                <a:cubicBezTo>
                  <a:pt x="2241" y="888"/>
                  <a:pt x="2236" y="895"/>
                  <a:pt x="2229" y="897"/>
                </a:cubicBezTo>
                <a:cubicBezTo>
                  <a:pt x="2229" y="897"/>
                  <a:pt x="2229" y="897"/>
                  <a:pt x="2229" y="897"/>
                </a:cubicBezTo>
                <a:cubicBezTo>
                  <a:pt x="2228" y="897"/>
                  <a:pt x="2227" y="897"/>
                  <a:pt x="2226" y="897"/>
                </a:cubicBezTo>
                <a:cubicBezTo>
                  <a:pt x="2226" y="897"/>
                  <a:pt x="2226" y="897"/>
                  <a:pt x="2226" y="897"/>
                </a:cubicBezTo>
                <a:cubicBezTo>
                  <a:pt x="2219" y="897"/>
                  <a:pt x="2214" y="893"/>
                  <a:pt x="2212" y="886"/>
                </a:cubicBezTo>
                <a:close/>
                <a:moveTo>
                  <a:pt x="72" y="778"/>
                </a:moveTo>
                <a:cubicBezTo>
                  <a:pt x="64" y="776"/>
                  <a:pt x="60" y="768"/>
                  <a:pt x="63" y="760"/>
                </a:cubicBezTo>
                <a:cubicBezTo>
                  <a:pt x="63" y="760"/>
                  <a:pt x="63" y="760"/>
                  <a:pt x="63" y="760"/>
                </a:cubicBezTo>
                <a:cubicBezTo>
                  <a:pt x="66" y="753"/>
                  <a:pt x="74" y="749"/>
                  <a:pt x="81" y="752"/>
                </a:cubicBezTo>
                <a:cubicBezTo>
                  <a:pt x="81" y="752"/>
                  <a:pt x="81" y="752"/>
                  <a:pt x="81" y="752"/>
                </a:cubicBezTo>
                <a:cubicBezTo>
                  <a:pt x="88" y="754"/>
                  <a:pt x="92" y="762"/>
                  <a:pt x="89" y="769"/>
                </a:cubicBezTo>
                <a:cubicBezTo>
                  <a:pt x="89" y="769"/>
                  <a:pt x="89" y="769"/>
                  <a:pt x="89" y="769"/>
                </a:cubicBezTo>
                <a:cubicBezTo>
                  <a:pt x="87" y="775"/>
                  <a:pt x="82" y="779"/>
                  <a:pt x="76" y="779"/>
                </a:cubicBezTo>
                <a:cubicBezTo>
                  <a:pt x="76" y="779"/>
                  <a:pt x="76" y="779"/>
                  <a:pt x="76" y="779"/>
                </a:cubicBezTo>
                <a:cubicBezTo>
                  <a:pt x="75" y="779"/>
                  <a:pt x="73" y="779"/>
                  <a:pt x="72" y="778"/>
                </a:cubicBezTo>
                <a:close/>
                <a:moveTo>
                  <a:pt x="2178" y="767"/>
                </a:moveTo>
                <a:cubicBezTo>
                  <a:pt x="2178" y="767"/>
                  <a:pt x="2178" y="767"/>
                  <a:pt x="2178" y="767"/>
                </a:cubicBezTo>
                <a:cubicBezTo>
                  <a:pt x="2175" y="760"/>
                  <a:pt x="2179" y="752"/>
                  <a:pt x="2186" y="749"/>
                </a:cubicBezTo>
                <a:cubicBezTo>
                  <a:pt x="2186" y="749"/>
                  <a:pt x="2186" y="749"/>
                  <a:pt x="2186" y="749"/>
                </a:cubicBezTo>
                <a:cubicBezTo>
                  <a:pt x="2194" y="747"/>
                  <a:pt x="2202" y="751"/>
                  <a:pt x="2204" y="758"/>
                </a:cubicBezTo>
                <a:cubicBezTo>
                  <a:pt x="2204" y="758"/>
                  <a:pt x="2204" y="758"/>
                  <a:pt x="2204" y="758"/>
                </a:cubicBezTo>
                <a:cubicBezTo>
                  <a:pt x="2204" y="758"/>
                  <a:pt x="2204" y="758"/>
                  <a:pt x="2204" y="758"/>
                </a:cubicBezTo>
                <a:cubicBezTo>
                  <a:pt x="2204" y="758"/>
                  <a:pt x="2204" y="758"/>
                  <a:pt x="2204" y="758"/>
                </a:cubicBezTo>
                <a:cubicBezTo>
                  <a:pt x="2207" y="765"/>
                  <a:pt x="2203" y="773"/>
                  <a:pt x="2196" y="776"/>
                </a:cubicBezTo>
                <a:cubicBezTo>
                  <a:pt x="2196" y="776"/>
                  <a:pt x="2196" y="776"/>
                  <a:pt x="2196" y="776"/>
                </a:cubicBezTo>
                <a:cubicBezTo>
                  <a:pt x="2194" y="776"/>
                  <a:pt x="2192" y="777"/>
                  <a:pt x="2191" y="777"/>
                </a:cubicBezTo>
                <a:cubicBezTo>
                  <a:pt x="2191" y="777"/>
                  <a:pt x="2191" y="777"/>
                  <a:pt x="2191" y="777"/>
                </a:cubicBezTo>
                <a:cubicBezTo>
                  <a:pt x="2185" y="777"/>
                  <a:pt x="2180" y="773"/>
                  <a:pt x="2178" y="767"/>
                </a:cubicBezTo>
                <a:close/>
                <a:moveTo>
                  <a:pt x="118" y="661"/>
                </a:moveTo>
                <a:cubicBezTo>
                  <a:pt x="111" y="658"/>
                  <a:pt x="108" y="650"/>
                  <a:pt x="112" y="643"/>
                </a:cubicBezTo>
                <a:cubicBezTo>
                  <a:pt x="112" y="643"/>
                  <a:pt x="112" y="643"/>
                  <a:pt x="112" y="643"/>
                </a:cubicBezTo>
                <a:cubicBezTo>
                  <a:pt x="115" y="636"/>
                  <a:pt x="123" y="633"/>
                  <a:pt x="130" y="636"/>
                </a:cubicBezTo>
                <a:cubicBezTo>
                  <a:pt x="130" y="636"/>
                  <a:pt x="130" y="636"/>
                  <a:pt x="130" y="636"/>
                </a:cubicBezTo>
                <a:cubicBezTo>
                  <a:pt x="137" y="640"/>
                  <a:pt x="140" y="648"/>
                  <a:pt x="137" y="655"/>
                </a:cubicBezTo>
                <a:cubicBezTo>
                  <a:pt x="137" y="655"/>
                  <a:pt x="137" y="655"/>
                  <a:pt x="137" y="655"/>
                </a:cubicBezTo>
                <a:cubicBezTo>
                  <a:pt x="134" y="660"/>
                  <a:pt x="129" y="663"/>
                  <a:pt x="124" y="663"/>
                </a:cubicBezTo>
                <a:cubicBezTo>
                  <a:pt x="124" y="663"/>
                  <a:pt x="124" y="663"/>
                  <a:pt x="124" y="663"/>
                </a:cubicBezTo>
                <a:cubicBezTo>
                  <a:pt x="122" y="663"/>
                  <a:pt x="120" y="662"/>
                  <a:pt x="118" y="661"/>
                </a:cubicBezTo>
                <a:close/>
                <a:moveTo>
                  <a:pt x="2130" y="653"/>
                </a:moveTo>
                <a:cubicBezTo>
                  <a:pt x="2130" y="653"/>
                  <a:pt x="2130" y="653"/>
                  <a:pt x="2130" y="653"/>
                </a:cubicBezTo>
                <a:cubicBezTo>
                  <a:pt x="2127" y="646"/>
                  <a:pt x="2130" y="637"/>
                  <a:pt x="2137" y="634"/>
                </a:cubicBezTo>
                <a:cubicBezTo>
                  <a:pt x="2137" y="634"/>
                  <a:pt x="2137" y="634"/>
                  <a:pt x="2137" y="634"/>
                </a:cubicBezTo>
                <a:cubicBezTo>
                  <a:pt x="2144" y="631"/>
                  <a:pt x="2152" y="634"/>
                  <a:pt x="2155" y="640"/>
                </a:cubicBezTo>
                <a:cubicBezTo>
                  <a:pt x="2155" y="640"/>
                  <a:pt x="2155" y="640"/>
                  <a:pt x="2155" y="640"/>
                </a:cubicBezTo>
                <a:cubicBezTo>
                  <a:pt x="2159" y="647"/>
                  <a:pt x="2156" y="656"/>
                  <a:pt x="2149" y="659"/>
                </a:cubicBezTo>
                <a:cubicBezTo>
                  <a:pt x="2149" y="659"/>
                  <a:pt x="2149" y="659"/>
                  <a:pt x="2149" y="659"/>
                </a:cubicBezTo>
                <a:cubicBezTo>
                  <a:pt x="2147" y="660"/>
                  <a:pt x="2145" y="661"/>
                  <a:pt x="2143" y="661"/>
                </a:cubicBezTo>
                <a:cubicBezTo>
                  <a:pt x="2143" y="661"/>
                  <a:pt x="2143" y="661"/>
                  <a:pt x="2143" y="661"/>
                </a:cubicBezTo>
                <a:cubicBezTo>
                  <a:pt x="2137" y="661"/>
                  <a:pt x="2132" y="658"/>
                  <a:pt x="2130" y="653"/>
                </a:cubicBezTo>
                <a:close/>
                <a:moveTo>
                  <a:pt x="178" y="551"/>
                </a:moveTo>
                <a:cubicBezTo>
                  <a:pt x="171" y="547"/>
                  <a:pt x="169" y="538"/>
                  <a:pt x="173" y="531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3" y="531"/>
                  <a:pt x="173" y="531"/>
                  <a:pt x="173" y="531"/>
                </a:cubicBezTo>
                <a:cubicBezTo>
                  <a:pt x="177" y="525"/>
                  <a:pt x="186" y="523"/>
                  <a:pt x="193" y="527"/>
                </a:cubicBezTo>
                <a:cubicBezTo>
                  <a:pt x="193" y="527"/>
                  <a:pt x="193" y="527"/>
                  <a:pt x="193" y="527"/>
                </a:cubicBezTo>
                <a:cubicBezTo>
                  <a:pt x="199" y="531"/>
                  <a:pt x="201" y="540"/>
                  <a:pt x="197" y="546"/>
                </a:cubicBezTo>
                <a:cubicBezTo>
                  <a:pt x="197" y="546"/>
                  <a:pt x="197" y="546"/>
                  <a:pt x="197" y="546"/>
                </a:cubicBezTo>
                <a:cubicBezTo>
                  <a:pt x="194" y="551"/>
                  <a:pt x="190" y="553"/>
                  <a:pt x="185" y="553"/>
                </a:cubicBezTo>
                <a:cubicBezTo>
                  <a:pt x="185" y="553"/>
                  <a:pt x="185" y="553"/>
                  <a:pt x="185" y="553"/>
                </a:cubicBezTo>
                <a:cubicBezTo>
                  <a:pt x="182" y="553"/>
                  <a:pt x="180" y="552"/>
                  <a:pt x="178" y="551"/>
                </a:cubicBezTo>
                <a:close/>
                <a:moveTo>
                  <a:pt x="2070" y="544"/>
                </a:moveTo>
                <a:cubicBezTo>
                  <a:pt x="2066" y="538"/>
                  <a:pt x="2068" y="529"/>
                  <a:pt x="2074" y="525"/>
                </a:cubicBezTo>
                <a:cubicBezTo>
                  <a:pt x="2074" y="525"/>
                  <a:pt x="2074" y="525"/>
                  <a:pt x="2074" y="525"/>
                </a:cubicBezTo>
                <a:cubicBezTo>
                  <a:pt x="2081" y="521"/>
                  <a:pt x="2089" y="523"/>
                  <a:pt x="2094" y="529"/>
                </a:cubicBezTo>
                <a:cubicBezTo>
                  <a:pt x="2094" y="529"/>
                  <a:pt x="2094" y="529"/>
                  <a:pt x="2094" y="529"/>
                </a:cubicBezTo>
                <a:cubicBezTo>
                  <a:pt x="2098" y="536"/>
                  <a:pt x="2096" y="545"/>
                  <a:pt x="2089" y="549"/>
                </a:cubicBezTo>
                <a:cubicBezTo>
                  <a:pt x="2089" y="549"/>
                  <a:pt x="2089" y="549"/>
                  <a:pt x="2089" y="549"/>
                </a:cubicBezTo>
                <a:cubicBezTo>
                  <a:pt x="2087" y="550"/>
                  <a:pt x="2084" y="551"/>
                  <a:pt x="2082" y="551"/>
                </a:cubicBezTo>
                <a:cubicBezTo>
                  <a:pt x="2082" y="551"/>
                  <a:pt x="2082" y="551"/>
                  <a:pt x="2082" y="551"/>
                </a:cubicBezTo>
                <a:cubicBezTo>
                  <a:pt x="2077" y="551"/>
                  <a:pt x="2073" y="549"/>
                  <a:pt x="2070" y="544"/>
                </a:cubicBezTo>
                <a:close/>
                <a:moveTo>
                  <a:pt x="249" y="447"/>
                </a:moveTo>
                <a:cubicBezTo>
                  <a:pt x="243" y="443"/>
                  <a:pt x="242" y="434"/>
                  <a:pt x="247" y="428"/>
                </a:cubicBezTo>
                <a:cubicBezTo>
                  <a:pt x="247" y="428"/>
                  <a:pt x="247" y="428"/>
                  <a:pt x="247" y="428"/>
                </a:cubicBezTo>
                <a:cubicBezTo>
                  <a:pt x="252" y="422"/>
                  <a:pt x="260" y="421"/>
                  <a:pt x="266" y="425"/>
                </a:cubicBezTo>
                <a:cubicBezTo>
                  <a:pt x="266" y="425"/>
                  <a:pt x="266" y="425"/>
                  <a:pt x="266" y="425"/>
                </a:cubicBezTo>
                <a:cubicBezTo>
                  <a:pt x="273" y="430"/>
                  <a:pt x="274" y="439"/>
                  <a:pt x="269" y="445"/>
                </a:cubicBezTo>
                <a:cubicBezTo>
                  <a:pt x="269" y="445"/>
                  <a:pt x="269" y="445"/>
                  <a:pt x="269" y="445"/>
                </a:cubicBezTo>
                <a:cubicBezTo>
                  <a:pt x="266" y="449"/>
                  <a:pt x="262" y="450"/>
                  <a:pt x="258" y="450"/>
                </a:cubicBezTo>
                <a:cubicBezTo>
                  <a:pt x="258" y="450"/>
                  <a:pt x="258" y="450"/>
                  <a:pt x="258" y="450"/>
                </a:cubicBezTo>
                <a:cubicBezTo>
                  <a:pt x="255" y="450"/>
                  <a:pt x="252" y="449"/>
                  <a:pt x="249" y="447"/>
                </a:cubicBezTo>
                <a:close/>
                <a:moveTo>
                  <a:pt x="1998" y="443"/>
                </a:moveTo>
                <a:cubicBezTo>
                  <a:pt x="1998" y="443"/>
                  <a:pt x="1998" y="443"/>
                  <a:pt x="1998" y="443"/>
                </a:cubicBezTo>
                <a:cubicBezTo>
                  <a:pt x="1993" y="437"/>
                  <a:pt x="1994" y="428"/>
                  <a:pt x="2000" y="424"/>
                </a:cubicBezTo>
                <a:cubicBezTo>
                  <a:pt x="2000" y="424"/>
                  <a:pt x="2000" y="424"/>
                  <a:pt x="2000" y="424"/>
                </a:cubicBezTo>
                <a:cubicBezTo>
                  <a:pt x="2006" y="419"/>
                  <a:pt x="2015" y="420"/>
                  <a:pt x="2020" y="426"/>
                </a:cubicBezTo>
                <a:cubicBezTo>
                  <a:pt x="2020" y="426"/>
                  <a:pt x="2020" y="426"/>
                  <a:pt x="2020" y="426"/>
                </a:cubicBezTo>
                <a:cubicBezTo>
                  <a:pt x="2025" y="432"/>
                  <a:pt x="2024" y="441"/>
                  <a:pt x="2018" y="446"/>
                </a:cubicBezTo>
                <a:cubicBezTo>
                  <a:pt x="2018" y="446"/>
                  <a:pt x="2018" y="446"/>
                  <a:pt x="2018" y="446"/>
                </a:cubicBezTo>
                <a:cubicBezTo>
                  <a:pt x="2015" y="448"/>
                  <a:pt x="2012" y="449"/>
                  <a:pt x="2009" y="449"/>
                </a:cubicBezTo>
                <a:cubicBezTo>
                  <a:pt x="2009" y="449"/>
                  <a:pt x="2009" y="449"/>
                  <a:pt x="2009" y="449"/>
                </a:cubicBezTo>
                <a:cubicBezTo>
                  <a:pt x="2005" y="449"/>
                  <a:pt x="2001" y="447"/>
                  <a:pt x="1998" y="443"/>
                </a:cubicBezTo>
                <a:close/>
                <a:moveTo>
                  <a:pt x="331" y="353"/>
                </a:moveTo>
                <a:cubicBezTo>
                  <a:pt x="326" y="347"/>
                  <a:pt x="326" y="338"/>
                  <a:pt x="331" y="333"/>
                </a:cubicBezTo>
                <a:cubicBezTo>
                  <a:pt x="331" y="333"/>
                  <a:pt x="331" y="333"/>
                  <a:pt x="331" y="333"/>
                </a:cubicBezTo>
                <a:cubicBezTo>
                  <a:pt x="337" y="327"/>
                  <a:pt x="346" y="327"/>
                  <a:pt x="351" y="333"/>
                </a:cubicBezTo>
                <a:cubicBezTo>
                  <a:pt x="351" y="333"/>
                  <a:pt x="351" y="333"/>
                  <a:pt x="351" y="333"/>
                </a:cubicBezTo>
                <a:cubicBezTo>
                  <a:pt x="357" y="338"/>
                  <a:pt x="357" y="347"/>
                  <a:pt x="351" y="353"/>
                </a:cubicBezTo>
                <a:cubicBezTo>
                  <a:pt x="351" y="353"/>
                  <a:pt x="351" y="353"/>
                  <a:pt x="351" y="353"/>
                </a:cubicBezTo>
                <a:cubicBezTo>
                  <a:pt x="349" y="355"/>
                  <a:pt x="345" y="357"/>
                  <a:pt x="341" y="357"/>
                </a:cubicBezTo>
                <a:cubicBezTo>
                  <a:pt x="341" y="357"/>
                  <a:pt x="341" y="357"/>
                  <a:pt x="341" y="357"/>
                </a:cubicBezTo>
                <a:cubicBezTo>
                  <a:pt x="338" y="357"/>
                  <a:pt x="334" y="355"/>
                  <a:pt x="331" y="353"/>
                </a:cubicBezTo>
                <a:close/>
                <a:moveTo>
                  <a:pt x="1915" y="351"/>
                </a:moveTo>
                <a:cubicBezTo>
                  <a:pt x="1910" y="346"/>
                  <a:pt x="1910" y="337"/>
                  <a:pt x="1915" y="331"/>
                </a:cubicBezTo>
                <a:cubicBezTo>
                  <a:pt x="1915" y="331"/>
                  <a:pt x="1915" y="331"/>
                  <a:pt x="1915" y="331"/>
                </a:cubicBezTo>
                <a:cubicBezTo>
                  <a:pt x="1921" y="326"/>
                  <a:pt x="1929" y="326"/>
                  <a:pt x="1935" y="331"/>
                </a:cubicBezTo>
                <a:cubicBezTo>
                  <a:pt x="1935" y="331"/>
                  <a:pt x="1935" y="331"/>
                  <a:pt x="1935" y="331"/>
                </a:cubicBezTo>
                <a:cubicBezTo>
                  <a:pt x="1940" y="337"/>
                  <a:pt x="1940" y="346"/>
                  <a:pt x="1935" y="351"/>
                </a:cubicBezTo>
                <a:cubicBezTo>
                  <a:pt x="1935" y="351"/>
                  <a:pt x="1935" y="351"/>
                  <a:pt x="1935" y="351"/>
                </a:cubicBezTo>
                <a:cubicBezTo>
                  <a:pt x="1932" y="354"/>
                  <a:pt x="1929" y="355"/>
                  <a:pt x="1925" y="355"/>
                </a:cubicBezTo>
                <a:cubicBezTo>
                  <a:pt x="1925" y="355"/>
                  <a:pt x="1925" y="355"/>
                  <a:pt x="1925" y="355"/>
                </a:cubicBezTo>
                <a:cubicBezTo>
                  <a:pt x="1921" y="355"/>
                  <a:pt x="1918" y="354"/>
                  <a:pt x="1915" y="351"/>
                </a:cubicBezTo>
                <a:close/>
                <a:moveTo>
                  <a:pt x="424" y="268"/>
                </a:moveTo>
                <a:cubicBezTo>
                  <a:pt x="419" y="262"/>
                  <a:pt x="420" y="253"/>
                  <a:pt x="426" y="248"/>
                </a:cubicBezTo>
                <a:cubicBezTo>
                  <a:pt x="426" y="248"/>
                  <a:pt x="426" y="248"/>
                  <a:pt x="426" y="248"/>
                </a:cubicBezTo>
                <a:cubicBezTo>
                  <a:pt x="432" y="243"/>
                  <a:pt x="441" y="244"/>
                  <a:pt x="446" y="250"/>
                </a:cubicBezTo>
                <a:cubicBezTo>
                  <a:pt x="446" y="250"/>
                  <a:pt x="446" y="250"/>
                  <a:pt x="446" y="250"/>
                </a:cubicBezTo>
                <a:cubicBezTo>
                  <a:pt x="451" y="256"/>
                  <a:pt x="450" y="265"/>
                  <a:pt x="444" y="270"/>
                </a:cubicBezTo>
                <a:cubicBezTo>
                  <a:pt x="444" y="270"/>
                  <a:pt x="444" y="270"/>
                  <a:pt x="444" y="270"/>
                </a:cubicBezTo>
                <a:cubicBezTo>
                  <a:pt x="441" y="272"/>
                  <a:pt x="438" y="273"/>
                  <a:pt x="435" y="273"/>
                </a:cubicBezTo>
                <a:cubicBezTo>
                  <a:pt x="435" y="273"/>
                  <a:pt x="435" y="273"/>
                  <a:pt x="435" y="273"/>
                </a:cubicBezTo>
                <a:cubicBezTo>
                  <a:pt x="431" y="273"/>
                  <a:pt x="427" y="271"/>
                  <a:pt x="424" y="268"/>
                </a:cubicBezTo>
                <a:close/>
                <a:moveTo>
                  <a:pt x="1823" y="268"/>
                </a:moveTo>
                <a:cubicBezTo>
                  <a:pt x="1817" y="264"/>
                  <a:pt x="1816" y="255"/>
                  <a:pt x="1820" y="249"/>
                </a:cubicBezTo>
                <a:cubicBezTo>
                  <a:pt x="1820" y="249"/>
                  <a:pt x="1820" y="249"/>
                  <a:pt x="1820" y="249"/>
                </a:cubicBezTo>
                <a:cubicBezTo>
                  <a:pt x="1825" y="243"/>
                  <a:pt x="1834" y="242"/>
                  <a:pt x="1840" y="247"/>
                </a:cubicBezTo>
                <a:cubicBezTo>
                  <a:pt x="1840" y="247"/>
                  <a:pt x="1840" y="247"/>
                  <a:pt x="1840" y="247"/>
                </a:cubicBezTo>
                <a:cubicBezTo>
                  <a:pt x="1846" y="251"/>
                  <a:pt x="1847" y="260"/>
                  <a:pt x="1842" y="266"/>
                </a:cubicBezTo>
                <a:cubicBezTo>
                  <a:pt x="1842" y="266"/>
                  <a:pt x="1842" y="266"/>
                  <a:pt x="1842" y="266"/>
                </a:cubicBezTo>
                <a:cubicBezTo>
                  <a:pt x="1839" y="270"/>
                  <a:pt x="1835" y="271"/>
                  <a:pt x="1831" y="271"/>
                </a:cubicBezTo>
                <a:cubicBezTo>
                  <a:pt x="1831" y="271"/>
                  <a:pt x="1831" y="271"/>
                  <a:pt x="1831" y="271"/>
                </a:cubicBezTo>
                <a:cubicBezTo>
                  <a:pt x="1828" y="271"/>
                  <a:pt x="1825" y="270"/>
                  <a:pt x="1823" y="268"/>
                </a:cubicBezTo>
                <a:close/>
                <a:moveTo>
                  <a:pt x="525" y="194"/>
                </a:moveTo>
                <a:cubicBezTo>
                  <a:pt x="521" y="187"/>
                  <a:pt x="523" y="178"/>
                  <a:pt x="530" y="174"/>
                </a:cubicBezTo>
                <a:cubicBezTo>
                  <a:pt x="530" y="174"/>
                  <a:pt x="530" y="174"/>
                  <a:pt x="530" y="174"/>
                </a:cubicBezTo>
                <a:cubicBezTo>
                  <a:pt x="536" y="170"/>
                  <a:pt x="545" y="172"/>
                  <a:pt x="549" y="179"/>
                </a:cubicBezTo>
                <a:cubicBezTo>
                  <a:pt x="549" y="179"/>
                  <a:pt x="549" y="179"/>
                  <a:pt x="549" y="179"/>
                </a:cubicBezTo>
                <a:cubicBezTo>
                  <a:pt x="553" y="185"/>
                  <a:pt x="551" y="194"/>
                  <a:pt x="545" y="198"/>
                </a:cubicBezTo>
                <a:cubicBezTo>
                  <a:pt x="545" y="198"/>
                  <a:pt x="545" y="198"/>
                  <a:pt x="545" y="198"/>
                </a:cubicBezTo>
                <a:cubicBezTo>
                  <a:pt x="542" y="199"/>
                  <a:pt x="540" y="200"/>
                  <a:pt x="537" y="200"/>
                </a:cubicBezTo>
                <a:cubicBezTo>
                  <a:pt x="537" y="200"/>
                  <a:pt x="537" y="200"/>
                  <a:pt x="537" y="200"/>
                </a:cubicBezTo>
                <a:cubicBezTo>
                  <a:pt x="533" y="200"/>
                  <a:pt x="528" y="198"/>
                  <a:pt x="525" y="194"/>
                </a:cubicBezTo>
                <a:close/>
                <a:moveTo>
                  <a:pt x="1721" y="197"/>
                </a:moveTo>
                <a:cubicBezTo>
                  <a:pt x="1715" y="193"/>
                  <a:pt x="1713" y="184"/>
                  <a:pt x="1717" y="177"/>
                </a:cubicBezTo>
                <a:cubicBezTo>
                  <a:pt x="1717" y="177"/>
                  <a:pt x="1717" y="177"/>
                  <a:pt x="1717" y="177"/>
                </a:cubicBezTo>
                <a:cubicBezTo>
                  <a:pt x="1721" y="171"/>
                  <a:pt x="1730" y="169"/>
                  <a:pt x="1736" y="173"/>
                </a:cubicBezTo>
                <a:cubicBezTo>
                  <a:pt x="1736" y="173"/>
                  <a:pt x="1736" y="173"/>
                  <a:pt x="1736" y="173"/>
                </a:cubicBezTo>
                <a:cubicBezTo>
                  <a:pt x="1743" y="177"/>
                  <a:pt x="1745" y="186"/>
                  <a:pt x="1741" y="192"/>
                </a:cubicBezTo>
                <a:cubicBezTo>
                  <a:pt x="1741" y="192"/>
                  <a:pt x="1741" y="192"/>
                  <a:pt x="1741" y="192"/>
                </a:cubicBezTo>
                <a:cubicBezTo>
                  <a:pt x="1738" y="197"/>
                  <a:pt x="1733" y="199"/>
                  <a:pt x="1729" y="199"/>
                </a:cubicBezTo>
                <a:cubicBezTo>
                  <a:pt x="1729" y="199"/>
                  <a:pt x="1729" y="199"/>
                  <a:pt x="1729" y="199"/>
                </a:cubicBezTo>
                <a:cubicBezTo>
                  <a:pt x="1726" y="199"/>
                  <a:pt x="1724" y="198"/>
                  <a:pt x="1721" y="197"/>
                </a:cubicBezTo>
                <a:close/>
                <a:moveTo>
                  <a:pt x="634" y="131"/>
                </a:moveTo>
                <a:cubicBezTo>
                  <a:pt x="631" y="124"/>
                  <a:pt x="634" y="116"/>
                  <a:pt x="641" y="113"/>
                </a:cubicBezTo>
                <a:cubicBezTo>
                  <a:pt x="641" y="113"/>
                  <a:pt x="641" y="113"/>
                  <a:pt x="641" y="113"/>
                </a:cubicBezTo>
                <a:cubicBezTo>
                  <a:pt x="648" y="109"/>
                  <a:pt x="656" y="112"/>
                  <a:pt x="660" y="119"/>
                </a:cubicBezTo>
                <a:cubicBezTo>
                  <a:pt x="660" y="119"/>
                  <a:pt x="660" y="119"/>
                  <a:pt x="660" y="119"/>
                </a:cubicBezTo>
                <a:cubicBezTo>
                  <a:pt x="663" y="126"/>
                  <a:pt x="660" y="134"/>
                  <a:pt x="653" y="138"/>
                </a:cubicBezTo>
                <a:cubicBezTo>
                  <a:pt x="653" y="138"/>
                  <a:pt x="653" y="138"/>
                  <a:pt x="653" y="138"/>
                </a:cubicBezTo>
                <a:cubicBezTo>
                  <a:pt x="651" y="139"/>
                  <a:pt x="649" y="139"/>
                  <a:pt x="647" y="139"/>
                </a:cubicBezTo>
                <a:cubicBezTo>
                  <a:pt x="647" y="139"/>
                  <a:pt x="647" y="139"/>
                  <a:pt x="647" y="139"/>
                </a:cubicBezTo>
                <a:cubicBezTo>
                  <a:pt x="642" y="139"/>
                  <a:pt x="637" y="136"/>
                  <a:pt x="634" y="131"/>
                </a:cubicBezTo>
                <a:close/>
                <a:moveTo>
                  <a:pt x="1613" y="137"/>
                </a:moveTo>
                <a:cubicBezTo>
                  <a:pt x="1613" y="137"/>
                  <a:pt x="1613" y="137"/>
                  <a:pt x="1613" y="137"/>
                </a:cubicBezTo>
                <a:cubicBezTo>
                  <a:pt x="1606" y="133"/>
                  <a:pt x="1603" y="125"/>
                  <a:pt x="1606" y="118"/>
                </a:cubicBezTo>
                <a:cubicBezTo>
                  <a:pt x="1606" y="118"/>
                  <a:pt x="1606" y="118"/>
                  <a:pt x="1606" y="118"/>
                </a:cubicBezTo>
                <a:cubicBezTo>
                  <a:pt x="1610" y="111"/>
                  <a:pt x="1618" y="108"/>
                  <a:pt x="1625" y="111"/>
                </a:cubicBezTo>
                <a:cubicBezTo>
                  <a:pt x="1625" y="111"/>
                  <a:pt x="1625" y="111"/>
                  <a:pt x="1625" y="111"/>
                </a:cubicBezTo>
                <a:cubicBezTo>
                  <a:pt x="1625" y="111"/>
                  <a:pt x="1625" y="111"/>
                  <a:pt x="1625" y="111"/>
                </a:cubicBezTo>
                <a:cubicBezTo>
                  <a:pt x="1625" y="111"/>
                  <a:pt x="1625" y="111"/>
                  <a:pt x="1625" y="111"/>
                </a:cubicBezTo>
                <a:cubicBezTo>
                  <a:pt x="1632" y="115"/>
                  <a:pt x="1635" y="123"/>
                  <a:pt x="1631" y="130"/>
                </a:cubicBezTo>
                <a:cubicBezTo>
                  <a:pt x="1631" y="130"/>
                  <a:pt x="1631" y="130"/>
                  <a:pt x="1631" y="130"/>
                </a:cubicBezTo>
                <a:cubicBezTo>
                  <a:pt x="1629" y="135"/>
                  <a:pt x="1624" y="138"/>
                  <a:pt x="1619" y="138"/>
                </a:cubicBezTo>
                <a:cubicBezTo>
                  <a:pt x="1619" y="138"/>
                  <a:pt x="1619" y="138"/>
                  <a:pt x="1619" y="138"/>
                </a:cubicBezTo>
                <a:cubicBezTo>
                  <a:pt x="1617" y="138"/>
                  <a:pt x="1615" y="138"/>
                  <a:pt x="1613" y="137"/>
                </a:cubicBezTo>
                <a:close/>
                <a:moveTo>
                  <a:pt x="750" y="82"/>
                </a:moveTo>
                <a:cubicBezTo>
                  <a:pt x="747" y="74"/>
                  <a:pt x="751" y="66"/>
                  <a:pt x="758" y="64"/>
                </a:cubicBezTo>
                <a:cubicBezTo>
                  <a:pt x="758" y="64"/>
                  <a:pt x="758" y="64"/>
                  <a:pt x="758" y="64"/>
                </a:cubicBezTo>
                <a:cubicBezTo>
                  <a:pt x="766" y="61"/>
                  <a:pt x="774" y="65"/>
                  <a:pt x="776" y="72"/>
                </a:cubicBezTo>
                <a:cubicBezTo>
                  <a:pt x="776" y="72"/>
                  <a:pt x="776" y="72"/>
                  <a:pt x="776" y="72"/>
                </a:cubicBezTo>
                <a:cubicBezTo>
                  <a:pt x="779" y="80"/>
                  <a:pt x="775" y="88"/>
                  <a:pt x="768" y="90"/>
                </a:cubicBezTo>
                <a:cubicBezTo>
                  <a:pt x="768" y="90"/>
                  <a:pt x="768" y="90"/>
                  <a:pt x="768" y="90"/>
                </a:cubicBezTo>
                <a:cubicBezTo>
                  <a:pt x="766" y="91"/>
                  <a:pt x="764" y="91"/>
                  <a:pt x="763" y="91"/>
                </a:cubicBezTo>
                <a:cubicBezTo>
                  <a:pt x="763" y="91"/>
                  <a:pt x="763" y="91"/>
                  <a:pt x="763" y="91"/>
                </a:cubicBezTo>
                <a:cubicBezTo>
                  <a:pt x="757" y="91"/>
                  <a:pt x="752" y="87"/>
                  <a:pt x="750" y="82"/>
                </a:cubicBezTo>
                <a:close/>
                <a:moveTo>
                  <a:pt x="1498" y="89"/>
                </a:moveTo>
                <a:cubicBezTo>
                  <a:pt x="1491" y="87"/>
                  <a:pt x="1487" y="79"/>
                  <a:pt x="1490" y="72"/>
                </a:cubicBezTo>
                <a:cubicBezTo>
                  <a:pt x="1490" y="72"/>
                  <a:pt x="1490" y="72"/>
                  <a:pt x="1490" y="72"/>
                </a:cubicBezTo>
                <a:cubicBezTo>
                  <a:pt x="1492" y="64"/>
                  <a:pt x="1500" y="60"/>
                  <a:pt x="1507" y="63"/>
                </a:cubicBezTo>
                <a:cubicBezTo>
                  <a:pt x="1507" y="63"/>
                  <a:pt x="1507" y="63"/>
                  <a:pt x="1507" y="63"/>
                </a:cubicBezTo>
                <a:cubicBezTo>
                  <a:pt x="1507" y="63"/>
                  <a:pt x="1507" y="63"/>
                  <a:pt x="1507" y="63"/>
                </a:cubicBezTo>
                <a:cubicBezTo>
                  <a:pt x="1507" y="63"/>
                  <a:pt x="1507" y="63"/>
                  <a:pt x="1507" y="63"/>
                </a:cubicBezTo>
                <a:cubicBezTo>
                  <a:pt x="1515" y="65"/>
                  <a:pt x="1519" y="73"/>
                  <a:pt x="1516" y="81"/>
                </a:cubicBezTo>
                <a:cubicBezTo>
                  <a:pt x="1516" y="81"/>
                  <a:pt x="1516" y="81"/>
                  <a:pt x="1516" y="81"/>
                </a:cubicBezTo>
                <a:cubicBezTo>
                  <a:pt x="1514" y="87"/>
                  <a:pt x="1509" y="90"/>
                  <a:pt x="1503" y="90"/>
                </a:cubicBezTo>
                <a:cubicBezTo>
                  <a:pt x="1503" y="90"/>
                  <a:pt x="1503" y="90"/>
                  <a:pt x="1503" y="90"/>
                </a:cubicBezTo>
                <a:cubicBezTo>
                  <a:pt x="1501" y="90"/>
                  <a:pt x="1500" y="90"/>
                  <a:pt x="1498" y="89"/>
                </a:cubicBezTo>
                <a:close/>
                <a:moveTo>
                  <a:pt x="870" y="45"/>
                </a:moveTo>
                <a:cubicBezTo>
                  <a:pt x="868" y="38"/>
                  <a:pt x="873" y="30"/>
                  <a:pt x="880" y="28"/>
                </a:cubicBezTo>
                <a:cubicBezTo>
                  <a:pt x="880" y="28"/>
                  <a:pt x="880" y="28"/>
                  <a:pt x="880" y="28"/>
                </a:cubicBezTo>
                <a:cubicBezTo>
                  <a:pt x="888" y="27"/>
                  <a:pt x="895" y="31"/>
                  <a:pt x="897" y="39"/>
                </a:cubicBezTo>
                <a:cubicBezTo>
                  <a:pt x="897" y="39"/>
                  <a:pt x="897" y="39"/>
                  <a:pt x="897" y="39"/>
                </a:cubicBezTo>
                <a:cubicBezTo>
                  <a:pt x="899" y="47"/>
                  <a:pt x="894" y="54"/>
                  <a:pt x="887" y="56"/>
                </a:cubicBezTo>
                <a:cubicBezTo>
                  <a:pt x="887" y="56"/>
                  <a:pt x="887" y="56"/>
                  <a:pt x="887" y="56"/>
                </a:cubicBezTo>
                <a:cubicBezTo>
                  <a:pt x="886" y="56"/>
                  <a:pt x="885" y="56"/>
                  <a:pt x="884" y="56"/>
                </a:cubicBezTo>
                <a:cubicBezTo>
                  <a:pt x="884" y="56"/>
                  <a:pt x="884" y="56"/>
                  <a:pt x="884" y="56"/>
                </a:cubicBezTo>
                <a:cubicBezTo>
                  <a:pt x="877" y="56"/>
                  <a:pt x="871" y="52"/>
                  <a:pt x="870" y="45"/>
                </a:cubicBezTo>
                <a:close/>
                <a:moveTo>
                  <a:pt x="1379" y="55"/>
                </a:moveTo>
                <a:cubicBezTo>
                  <a:pt x="1379" y="55"/>
                  <a:pt x="1379" y="55"/>
                  <a:pt x="1379" y="55"/>
                </a:cubicBezTo>
                <a:cubicBezTo>
                  <a:pt x="1371" y="53"/>
                  <a:pt x="1367" y="46"/>
                  <a:pt x="1368" y="38"/>
                </a:cubicBezTo>
                <a:cubicBezTo>
                  <a:pt x="1368" y="38"/>
                  <a:pt x="1368" y="38"/>
                  <a:pt x="1368" y="38"/>
                </a:cubicBezTo>
                <a:cubicBezTo>
                  <a:pt x="1370" y="31"/>
                  <a:pt x="1378" y="26"/>
                  <a:pt x="1385" y="28"/>
                </a:cubicBezTo>
                <a:cubicBezTo>
                  <a:pt x="1385" y="28"/>
                  <a:pt x="1385" y="28"/>
                  <a:pt x="1385" y="28"/>
                </a:cubicBezTo>
                <a:cubicBezTo>
                  <a:pt x="1385" y="28"/>
                  <a:pt x="1385" y="28"/>
                  <a:pt x="1385" y="28"/>
                </a:cubicBezTo>
                <a:cubicBezTo>
                  <a:pt x="1385" y="28"/>
                  <a:pt x="1385" y="28"/>
                  <a:pt x="1385" y="28"/>
                </a:cubicBezTo>
                <a:cubicBezTo>
                  <a:pt x="1393" y="30"/>
                  <a:pt x="1397" y="37"/>
                  <a:pt x="1396" y="45"/>
                </a:cubicBezTo>
                <a:cubicBezTo>
                  <a:pt x="1396" y="45"/>
                  <a:pt x="1396" y="45"/>
                  <a:pt x="1396" y="45"/>
                </a:cubicBezTo>
                <a:cubicBezTo>
                  <a:pt x="1394" y="51"/>
                  <a:pt x="1388" y="56"/>
                  <a:pt x="1382" y="56"/>
                </a:cubicBezTo>
                <a:cubicBezTo>
                  <a:pt x="1382" y="56"/>
                  <a:pt x="1382" y="56"/>
                  <a:pt x="1382" y="56"/>
                </a:cubicBezTo>
                <a:cubicBezTo>
                  <a:pt x="1381" y="56"/>
                  <a:pt x="1380" y="55"/>
                  <a:pt x="1379" y="55"/>
                </a:cubicBezTo>
                <a:close/>
                <a:moveTo>
                  <a:pt x="993" y="23"/>
                </a:moveTo>
                <a:cubicBezTo>
                  <a:pt x="993" y="15"/>
                  <a:pt x="998" y="8"/>
                  <a:pt x="1006" y="7"/>
                </a:cubicBezTo>
                <a:cubicBezTo>
                  <a:pt x="1006" y="7"/>
                  <a:pt x="1006" y="7"/>
                  <a:pt x="1006" y="7"/>
                </a:cubicBezTo>
                <a:cubicBezTo>
                  <a:pt x="1013" y="6"/>
                  <a:pt x="1020" y="12"/>
                  <a:pt x="1021" y="20"/>
                </a:cubicBezTo>
                <a:cubicBezTo>
                  <a:pt x="1021" y="20"/>
                  <a:pt x="1021" y="20"/>
                  <a:pt x="1021" y="20"/>
                </a:cubicBezTo>
                <a:cubicBezTo>
                  <a:pt x="1022" y="27"/>
                  <a:pt x="1017" y="34"/>
                  <a:pt x="1009" y="35"/>
                </a:cubicBezTo>
                <a:cubicBezTo>
                  <a:pt x="1009" y="35"/>
                  <a:pt x="1009" y="35"/>
                  <a:pt x="1009" y="35"/>
                </a:cubicBezTo>
                <a:cubicBezTo>
                  <a:pt x="1008" y="35"/>
                  <a:pt x="1008" y="35"/>
                  <a:pt x="1007" y="35"/>
                </a:cubicBezTo>
                <a:cubicBezTo>
                  <a:pt x="1007" y="35"/>
                  <a:pt x="1007" y="35"/>
                  <a:pt x="1007" y="35"/>
                </a:cubicBezTo>
                <a:cubicBezTo>
                  <a:pt x="1000" y="35"/>
                  <a:pt x="994" y="30"/>
                  <a:pt x="993" y="23"/>
                </a:cubicBezTo>
                <a:close/>
                <a:moveTo>
                  <a:pt x="1257" y="35"/>
                </a:moveTo>
                <a:cubicBezTo>
                  <a:pt x="1249" y="34"/>
                  <a:pt x="1243" y="27"/>
                  <a:pt x="1244" y="19"/>
                </a:cubicBezTo>
                <a:cubicBezTo>
                  <a:pt x="1244" y="19"/>
                  <a:pt x="1244" y="19"/>
                  <a:pt x="1244" y="19"/>
                </a:cubicBezTo>
                <a:cubicBezTo>
                  <a:pt x="1245" y="12"/>
                  <a:pt x="1252" y="6"/>
                  <a:pt x="1260" y="7"/>
                </a:cubicBezTo>
                <a:cubicBezTo>
                  <a:pt x="1260" y="7"/>
                  <a:pt x="1260" y="7"/>
                  <a:pt x="1260" y="7"/>
                </a:cubicBezTo>
                <a:cubicBezTo>
                  <a:pt x="1267" y="8"/>
                  <a:pt x="1273" y="15"/>
                  <a:pt x="1272" y="22"/>
                </a:cubicBezTo>
                <a:cubicBezTo>
                  <a:pt x="1272" y="22"/>
                  <a:pt x="1272" y="22"/>
                  <a:pt x="1272" y="22"/>
                </a:cubicBezTo>
                <a:cubicBezTo>
                  <a:pt x="1271" y="30"/>
                  <a:pt x="1265" y="35"/>
                  <a:pt x="1258" y="35"/>
                </a:cubicBezTo>
                <a:cubicBezTo>
                  <a:pt x="1258" y="35"/>
                  <a:pt x="1258" y="35"/>
                  <a:pt x="1258" y="35"/>
                </a:cubicBezTo>
                <a:cubicBezTo>
                  <a:pt x="1258" y="35"/>
                  <a:pt x="1257" y="35"/>
                  <a:pt x="1257" y="35"/>
                </a:cubicBezTo>
                <a:close/>
                <a:moveTo>
                  <a:pt x="1119" y="14"/>
                </a:moveTo>
                <a:cubicBezTo>
                  <a:pt x="1119" y="6"/>
                  <a:pt x="1125" y="0"/>
                  <a:pt x="1133" y="0"/>
                </a:cubicBezTo>
                <a:cubicBezTo>
                  <a:pt x="1133" y="0"/>
                  <a:pt x="1133" y="0"/>
                  <a:pt x="1133" y="0"/>
                </a:cubicBezTo>
                <a:cubicBezTo>
                  <a:pt x="1140" y="0"/>
                  <a:pt x="1147" y="6"/>
                  <a:pt x="1147" y="14"/>
                </a:cubicBezTo>
                <a:cubicBezTo>
                  <a:pt x="1147" y="14"/>
                  <a:pt x="1147" y="14"/>
                  <a:pt x="1147" y="14"/>
                </a:cubicBezTo>
                <a:cubicBezTo>
                  <a:pt x="1147" y="22"/>
                  <a:pt x="1140" y="28"/>
                  <a:pt x="1133" y="28"/>
                </a:cubicBezTo>
                <a:cubicBezTo>
                  <a:pt x="1133" y="28"/>
                  <a:pt x="1133" y="28"/>
                  <a:pt x="1133" y="28"/>
                </a:cubicBezTo>
                <a:cubicBezTo>
                  <a:pt x="1125" y="28"/>
                  <a:pt x="1119" y="22"/>
                  <a:pt x="111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Freeform 19" hidden="1">
            <a:extLst>
              <a:ext uri="{FF2B5EF4-FFF2-40B4-BE49-F238E27FC236}">
                <a16:creationId xmlns:a16="http://schemas.microsoft.com/office/drawing/2014/main" id="{8E615091-BA3E-48D2-82B3-8E7540551D95}"/>
              </a:ext>
            </a:extLst>
          </p:cNvPr>
          <p:cNvSpPr>
            <a:spLocks noEditPoints="1"/>
          </p:cNvSpPr>
          <p:nvPr/>
        </p:nvSpPr>
        <p:spPr bwMode="auto">
          <a:xfrm>
            <a:off x="3199971" y="535824"/>
            <a:ext cx="5792058" cy="5786352"/>
          </a:xfrm>
          <a:custGeom>
            <a:avLst/>
            <a:gdLst>
              <a:gd name="T0" fmla="*/ 1075 w 2428"/>
              <a:gd name="T1" fmla="*/ 2406 h 2428"/>
              <a:gd name="T2" fmla="*/ 1354 w 2428"/>
              <a:gd name="T3" fmla="*/ 2406 h 2428"/>
              <a:gd name="T4" fmla="*/ 951 w 2428"/>
              <a:gd name="T5" fmla="*/ 2385 h 2428"/>
              <a:gd name="T6" fmla="*/ 1478 w 2428"/>
              <a:gd name="T7" fmla="*/ 2385 h 2428"/>
              <a:gd name="T8" fmla="*/ 1214 w 2428"/>
              <a:gd name="T9" fmla="*/ 2400 h 2428"/>
              <a:gd name="T10" fmla="*/ 839 w 2428"/>
              <a:gd name="T11" fmla="*/ 2369 h 2428"/>
              <a:gd name="T12" fmla="*/ 1585 w 2428"/>
              <a:gd name="T13" fmla="*/ 2369 h 2428"/>
              <a:gd name="T14" fmla="*/ 721 w 2428"/>
              <a:gd name="T15" fmla="*/ 2324 h 2428"/>
              <a:gd name="T16" fmla="*/ 607 w 2428"/>
              <a:gd name="T17" fmla="*/ 2266 h 2428"/>
              <a:gd name="T18" fmla="*/ 1807 w 2428"/>
              <a:gd name="T19" fmla="*/ 2241 h 2428"/>
              <a:gd name="T20" fmla="*/ 501 w 2428"/>
              <a:gd name="T21" fmla="*/ 2197 h 2428"/>
              <a:gd name="T22" fmla="*/ 1911 w 2428"/>
              <a:gd name="T23" fmla="*/ 2173 h 2428"/>
              <a:gd name="T24" fmla="*/ 402 w 2428"/>
              <a:gd name="T25" fmla="*/ 2117 h 2428"/>
              <a:gd name="T26" fmla="*/ 2008 w 2428"/>
              <a:gd name="T27" fmla="*/ 2095 h 2428"/>
              <a:gd name="T28" fmla="*/ 313 w 2428"/>
              <a:gd name="T29" fmla="*/ 2007 h 2428"/>
              <a:gd name="T30" fmla="*/ 2115 w 2428"/>
              <a:gd name="T31" fmla="*/ 2006 h 2428"/>
              <a:gd name="T32" fmla="*/ 255 w 2428"/>
              <a:gd name="T33" fmla="*/ 1912 h 2428"/>
              <a:gd name="T34" fmla="*/ 2196 w 2428"/>
              <a:gd name="T35" fmla="*/ 1928 h 2428"/>
              <a:gd name="T36" fmla="*/ 182 w 2428"/>
              <a:gd name="T37" fmla="*/ 1827 h 2428"/>
              <a:gd name="T38" fmla="*/ 2266 w 2428"/>
              <a:gd name="T39" fmla="*/ 1821 h 2428"/>
              <a:gd name="T40" fmla="*/ 124 w 2428"/>
              <a:gd name="T41" fmla="*/ 1716 h 2428"/>
              <a:gd name="T42" fmla="*/ 2323 w 2428"/>
              <a:gd name="T43" fmla="*/ 1708 h 2428"/>
              <a:gd name="T44" fmla="*/ 86 w 2428"/>
              <a:gd name="T45" fmla="*/ 1581 h 2428"/>
              <a:gd name="T46" fmla="*/ 2369 w 2428"/>
              <a:gd name="T47" fmla="*/ 1589 h 2428"/>
              <a:gd name="T48" fmla="*/ 54 w 2428"/>
              <a:gd name="T49" fmla="*/ 1462 h 2428"/>
              <a:gd name="T50" fmla="*/ 2402 w 2428"/>
              <a:gd name="T51" fmla="*/ 1466 h 2428"/>
              <a:gd name="T52" fmla="*/ 35 w 2428"/>
              <a:gd name="T53" fmla="*/ 1339 h 2428"/>
              <a:gd name="T54" fmla="*/ 2421 w 2428"/>
              <a:gd name="T55" fmla="*/ 1341 h 2428"/>
              <a:gd name="T56" fmla="*/ 14 w 2428"/>
              <a:gd name="T57" fmla="*/ 1229 h 2428"/>
              <a:gd name="T58" fmla="*/ 2428 w 2428"/>
              <a:gd name="T59" fmla="*/ 1213 h 2428"/>
              <a:gd name="T60" fmla="*/ 6 w 2428"/>
              <a:gd name="T61" fmla="*/ 1088 h 2428"/>
              <a:gd name="T62" fmla="*/ 2406 w 2428"/>
              <a:gd name="T63" fmla="*/ 1073 h 2428"/>
              <a:gd name="T64" fmla="*/ 26 w 2428"/>
              <a:gd name="T65" fmla="*/ 963 h 2428"/>
              <a:gd name="T66" fmla="*/ 2385 w 2428"/>
              <a:gd name="T67" fmla="*/ 949 h 2428"/>
              <a:gd name="T68" fmla="*/ 59 w 2428"/>
              <a:gd name="T69" fmla="*/ 840 h 2428"/>
              <a:gd name="T70" fmla="*/ 2368 w 2428"/>
              <a:gd name="T71" fmla="*/ 837 h 2428"/>
              <a:gd name="T72" fmla="*/ 104 w 2428"/>
              <a:gd name="T73" fmla="*/ 721 h 2428"/>
              <a:gd name="T74" fmla="*/ 2323 w 2428"/>
              <a:gd name="T75" fmla="*/ 718 h 2428"/>
              <a:gd name="T76" fmla="*/ 181 w 2428"/>
              <a:gd name="T77" fmla="*/ 603 h 2428"/>
              <a:gd name="T78" fmla="*/ 2260 w 2428"/>
              <a:gd name="T79" fmla="*/ 625 h 2428"/>
              <a:gd name="T80" fmla="*/ 254 w 2428"/>
              <a:gd name="T81" fmla="*/ 518 h 2428"/>
              <a:gd name="T82" fmla="*/ 2184 w 2428"/>
              <a:gd name="T83" fmla="*/ 521 h 2428"/>
              <a:gd name="T84" fmla="*/ 321 w 2428"/>
              <a:gd name="T85" fmla="*/ 426 h 2428"/>
              <a:gd name="T86" fmla="*/ 2114 w 2428"/>
              <a:gd name="T87" fmla="*/ 420 h 2428"/>
              <a:gd name="T88" fmla="*/ 410 w 2428"/>
              <a:gd name="T89" fmla="*/ 337 h 2428"/>
              <a:gd name="T90" fmla="*/ 2026 w 2428"/>
              <a:gd name="T91" fmla="*/ 330 h 2428"/>
              <a:gd name="T92" fmla="*/ 516 w 2428"/>
              <a:gd name="T93" fmla="*/ 255 h 2428"/>
              <a:gd name="T94" fmla="*/ 1926 w 2428"/>
              <a:gd name="T95" fmla="*/ 231 h 2428"/>
              <a:gd name="T96" fmla="*/ 620 w 2428"/>
              <a:gd name="T97" fmla="*/ 187 h 2428"/>
              <a:gd name="T98" fmla="*/ 1825 w 2428"/>
              <a:gd name="T99" fmla="*/ 181 h 2428"/>
              <a:gd name="T100" fmla="*/ 725 w 2428"/>
              <a:gd name="T101" fmla="*/ 132 h 2428"/>
              <a:gd name="T102" fmla="*/ 1701 w 2428"/>
              <a:gd name="T103" fmla="*/ 131 h 2428"/>
              <a:gd name="T104" fmla="*/ 828 w 2428"/>
              <a:gd name="T105" fmla="*/ 77 h 2428"/>
              <a:gd name="T106" fmla="*/ 949 w 2428"/>
              <a:gd name="T107" fmla="*/ 43 h 2428"/>
              <a:gd name="T108" fmla="*/ 1448 w 2428"/>
              <a:gd name="T109" fmla="*/ 37 h 2428"/>
              <a:gd name="T110" fmla="*/ 1086 w 2428"/>
              <a:gd name="T111" fmla="*/ 7 h 2428"/>
              <a:gd name="T112" fmla="*/ 1324 w 2428"/>
              <a:gd name="T113" fmla="*/ 19 h 2428"/>
              <a:gd name="T114" fmla="*/ 1212 w 2428"/>
              <a:gd name="T115" fmla="*/ 0 h 2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428" h="2428">
                <a:moveTo>
                  <a:pt x="1200" y="2414"/>
                </a:moveTo>
                <a:cubicBezTo>
                  <a:pt x="1200" y="2406"/>
                  <a:pt x="1207" y="2400"/>
                  <a:pt x="1214" y="2400"/>
                </a:cubicBezTo>
                <a:cubicBezTo>
                  <a:pt x="1214" y="2400"/>
                  <a:pt x="1214" y="2400"/>
                  <a:pt x="1214" y="2400"/>
                </a:cubicBezTo>
                <a:cubicBezTo>
                  <a:pt x="1222" y="2400"/>
                  <a:pt x="1228" y="2406"/>
                  <a:pt x="1228" y="2414"/>
                </a:cubicBezTo>
                <a:cubicBezTo>
                  <a:pt x="1228" y="2414"/>
                  <a:pt x="1228" y="2414"/>
                  <a:pt x="1228" y="2414"/>
                </a:cubicBezTo>
                <a:cubicBezTo>
                  <a:pt x="1228" y="2422"/>
                  <a:pt x="1222" y="2428"/>
                  <a:pt x="1214" y="2428"/>
                </a:cubicBezTo>
                <a:cubicBezTo>
                  <a:pt x="1214" y="2428"/>
                  <a:pt x="1214" y="2428"/>
                  <a:pt x="1214" y="2428"/>
                </a:cubicBezTo>
                <a:cubicBezTo>
                  <a:pt x="1207" y="2428"/>
                  <a:pt x="1200" y="2422"/>
                  <a:pt x="1200" y="2414"/>
                </a:cubicBezTo>
                <a:close/>
                <a:moveTo>
                  <a:pt x="1088" y="2422"/>
                </a:moveTo>
                <a:cubicBezTo>
                  <a:pt x="1080" y="2421"/>
                  <a:pt x="1074" y="2414"/>
                  <a:pt x="1075" y="2406"/>
                </a:cubicBezTo>
                <a:cubicBezTo>
                  <a:pt x="1075" y="2406"/>
                  <a:pt x="1075" y="2406"/>
                  <a:pt x="1075" y="2406"/>
                </a:cubicBezTo>
                <a:cubicBezTo>
                  <a:pt x="1076" y="2398"/>
                  <a:pt x="1083" y="2393"/>
                  <a:pt x="1091" y="2394"/>
                </a:cubicBezTo>
                <a:cubicBezTo>
                  <a:pt x="1091" y="2394"/>
                  <a:pt x="1091" y="2394"/>
                  <a:pt x="1091" y="2394"/>
                </a:cubicBezTo>
                <a:cubicBezTo>
                  <a:pt x="1098" y="2394"/>
                  <a:pt x="1104" y="2401"/>
                  <a:pt x="1103" y="2409"/>
                </a:cubicBezTo>
                <a:cubicBezTo>
                  <a:pt x="1103" y="2409"/>
                  <a:pt x="1103" y="2409"/>
                  <a:pt x="1103" y="2409"/>
                </a:cubicBezTo>
                <a:cubicBezTo>
                  <a:pt x="1102" y="2416"/>
                  <a:pt x="1096" y="2422"/>
                  <a:pt x="1089" y="2422"/>
                </a:cubicBezTo>
                <a:cubicBezTo>
                  <a:pt x="1089" y="2422"/>
                  <a:pt x="1089" y="2422"/>
                  <a:pt x="1089" y="2422"/>
                </a:cubicBezTo>
                <a:cubicBezTo>
                  <a:pt x="1089" y="2422"/>
                  <a:pt x="1088" y="2422"/>
                  <a:pt x="1088" y="2422"/>
                </a:cubicBezTo>
                <a:close/>
                <a:moveTo>
                  <a:pt x="1326" y="2409"/>
                </a:moveTo>
                <a:cubicBezTo>
                  <a:pt x="1325" y="2401"/>
                  <a:pt x="1331" y="2394"/>
                  <a:pt x="1338" y="2394"/>
                </a:cubicBezTo>
                <a:cubicBezTo>
                  <a:pt x="1338" y="2394"/>
                  <a:pt x="1338" y="2394"/>
                  <a:pt x="1338" y="2394"/>
                </a:cubicBezTo>
                <a:cubicBezTo>
                  <a:pt x="1346" y="2393"/>
                  <a:pt x="1353" y="2398"/>
                  <a:pt x="1354" y="2406"/>
                </a:cubicBezTo>
                <a:cubicBezTo>
                  <a:pt x="1354" y="2406"/>
                  <a:pt x="1354" y="2406"/>
                  <a:pt x="1354" y="2406"/>
                </a:cubicBezTo>
                <a:cubicBezTo>
                  <a:pt x="1355" y="2414"/>
                  <a:pt x="1349" y="2421"/>
                  <a:pt x="1341" y="2421"/>
                </a:cubicBezTo>
                <a:cubicBezTo>
                  <a:pt x="1341" y="2421"/>
                  <a:pt x="1341" y="2421"/>
                  <a:pt x="1341" y="2421"/>
                </a:cubicBezTo>
                <a:cubicBezTo>
                  <a:pt x="1341" y="2421"/>
                  <a:pt x="1340" y="2421"/>
                  <a:pt x="1340" y="2421"/>
                </a:cubicBezTo>
                <a:cubicBezTo>
                  <a:pt x="1340" y="2421"/>
                  <a:pt x="1340" y="2421"/>
                  <a:pt x="1340" y="2421"/>
                </a:cubicBezTo>
                <a:cubicBezTo>
                  <a:pt x="1333" y="2421"/>
                  <a:pt x="1327" y="2416"/>
                  <a:pt x="1326" y="2409"/>
                </a:cubicBezTo>
                <a:close/>
                <a:moveTo>
                  <a:pt x="962" y="2402"/>
                </a:moveTo>
                <a:cubicBezTo>
                  <a:pt x="962" y="2402"/>
                  <a:pt x="962" y="2402"/>
                  <a:pt x="962" y="2402"/>
                </a:cubicBezTo>
                <a:cubicBezTo>
                  <a:pt x="962" y="2402"/>
                  <a:pt x="962" y="2402"/>
                  <a:pt x="962" y="2402"/>
                </a:cubicBezTo>
                <a:cubicBezTo>
                  <a:pt x="955" y="2400"/>
                  <a:pt x="950" y="2393"/>
                  <a:pt x="951" y="2385"/>
                </a:cubicBezTo>
                <a:cubicBezTo>
                  <a:pt x="951" y="2385"/>
                  <a:pt x="951" y="2385"/>
                  <a:pt x="951" y="2385"/>
                </a:cubicBezTo>
                <a:cubicBezTo>
                  <a:pt x="953" y="2378"/>
                  <a:pt x="960" y="2373"/>
                  <a:pt x="968" y="2374"/>
                </a:cubicBezTo>
                <a:cubicBezTo>
                  <a:pt x="968" y="2374"/>
                  <a:pt x="968" y="2374"/>
                  <a:pt x="968" y="2374"/>
                </a:cubicBezTo>
                <a:cubicBezTo>
                  <a:pt x="975" y="2376"/>
                  <a:pt x="980" y="2383"/>
                  <a:pt x="979" y="2391"/>
                </a:cubicBezTo>
                <a:cubicBezTo>
                  <a:pt x="979" y="2391"/>
                  <a:pt x="979" y="2391"/>
                  <a:pt x="979" y="2391"/>
                </a:cubicBezTo>
                <a:cubicBezTo>
                  <a:pt x="977" y="2398"/>
                  <a:pt x="972" y="2402"/>
                  <a:pt x="965" y="2402"/>
                </a:cubicBezTo>
                <a:cubicBezTo>
                  <a:pt x="965" y="2402"/>
                  <a:pt x="965" y="2402"/>
                  <a:pt x="965" y="2402"/>
                </a:cubicBezTo>
                <a:cubicBezTo>
                  <a:pt x="964" y="2402"/>
                  <a:pt x="963" y="2402"/>
                  <a:pt x="962" y="2402"/>
                </a:cubicBezTo>
                <a:close/>
                <a:moveTo>
                  <a:pt x="1450" y="2391"/>
                </a:moveTo>
                <a:cubicBezTo>
                  <a:pt x="1449" y="2383"/>
                  <a:pt x="1453" y="2376"/>
                  <a:pt x="1461" y="2374"/>
                </a:cubicBezTo>
                <a:cubicBezTo>
                  <a:pt x="1461" y="2374"/>
                  <a:pt x="1461" y="2374"/>
                  <a:pt x="1461" y="2374"/>
                </a:cubicBezTo>
                <a:cubicBezTo>
                  <a:pt x="1469" y="2373"/>
                  <a:pt x="1476" y="2377"/>
                  <a:pt x="1478" y="2385"/>
                </a:cubicBezTo>
                <a:cubicBezTo>
                  <a:pt x="1478" y="2385"/>
                  <a:pt x="1478" y="2385"/>
                  <a:pt x="1478" y="2385"/>
                </a:cubicBezTo>
                <a:cubicBezTo>
                  <a:pt x="1479" y="2393"/>
                  <a:pt x="1474" y="2400"/>
                  <a:pt x="1467" y="2402"/>
                </a:cubicBezTo>
                <a:cubicBezTo>
                  <a:pt x="1467" y="2402"/>
                  <a:pt x="1467" y="2402"/>
                  <a:pt x="1467" y="2402"/>
                </a:cubicBezTo>
                <a:cubicBezTo>
                  <a:pt x="1467" y="2402"/>
                  <a:pt x="1467" y="2402"/>
                  <a:pt x="1467" y="2402"/>
                </a:cubicBezTo>
                <a:cubicBezTo>
                  <a:pt x="1467" y="2402"/>
                  <a:pt x="1467" y="2402"/>
                  <a:pt x="1467" y="2402"/>
                </a:cubicBezTo>
                <a:cubicBezTo>
                  <a:pt x="1466" y="2402"/>
                  <a:pt x="1465" y="2402"/>
                  <a:pt x="1464" y="2402"/>
                </a:cubicBezTo>
                <a:cubicBezTo>
                  <a:pt x="1464" y="2402"/>
                  <a:pt x="1464" y="2402"/>
                  <a:pt x="1464" y="2402"/>
                </a:cubicBezTo>
                <a:cubicBezTo>
                  <a:pt x="1457" y="2402"/>
                  <a:pt x="1452" y="2397"/>
                  <a:pt x="1450" y="2391"/>
                </a:cubicBezTo>
                <a:close/>
                <a:moveTo>
                  <a:pt x="1214" y="2400"/>
                </a:moveTo>
                <a:cubicBezTo>
                  <a:pt x="1214" y="2400"/>
                  <a:pt x="1214" y="2400"/>
                  <a:pt x="1214" y="2400"/>
                </a:cubicBezTo>
                <a:cubicBezTo>
                  <a:pt x="1214" y="2400"/>
                  <a:pt x="1214" y="2400"/>
                  <a:pt x="1214" y="2400"/>
                </a:cubicBezTo>
                <a:cubicBezTo>
                  <a:pt x="1214" y="2400"/>
                  <a:pt x="1214" y="2400"/>
                  <a:pt x="1214" y="2400"/>
                </a:cubicBezTo>
                <a:close/>
                <a:moveTo>
                  <a:pt x="839" y="2369"/>
                </a:moveTo>
                <a:cubicBezTo>
                  <a:pt x="832" y="2367"/>
                  <a:pt x="828" y="2359"/>
                  <a:pt x="830" y="2351"/>
                </a:cubicBezTo>
                <a:cubicBezTo>
                  <a:pt x="830" y="2351"/>
                  <a:pt x="830" y="2351"/>
                  <a:pt x="830" y="2351"/>
                </a:cubicBezTo>
                <a:cubicBezTo>
                  <a:pt x="833" y="2344"/>
                  <a:pt x="841" y="2340"/>
                  <a:pt x="848" y="2342"/>
                </a:cubicBezTo>
                <a:cubicBezTo>
                  <a:pt x="848" y="2342"/>
                  <a:pt x="848" y="2342"/>
                  <a:pt x="848" y="2342"/>
                </a:cubicBezTo>
                <a:cubicBezTo>
                  <a:pt x="855" y="2345"/>
                  <a:pt x="859" y="2353"/>
                  <a:pt x="857" y="2360"/>
                </a:cubicBezTo>
                <a:cubicBezTo>
                  <a:pt x="857" y="2360"/>
                  <a:pt x="857" y="2360"/>
                  <a:pt x="857" y="2360"/>
                </a:cubicBezTo>
                <a:cubicBezTo>
                  <a:pt x="855" y="2366"/>
                  <a:pt x="850" y="2370"/>
                  <a:pt x="844" y="2370"/>
                </a:cubicBezTo>
                <a:cubicBezTo>
                  <a:pt x="844" y="2370"/>
                  <a:pt x="844" y="2370"/>
                  <a:pt x="844" y="2370"/>
                </a:cubicBezTo>
                <a:cubicBezTo>
                  <a:pt x="842" y="2370"/>
                  <a:pt x="841" y="2370"/>
                  <a:pt x="839" y="2369"/>
                </a:cubicBezTo>
                <a:close/>
                <a:moveTo>
                  <a:pt x="1572" y="2360"/>
                </a:moveTo>
                <a:cubicBezTo>
                  <a:pt x="1570" y="2352"/>
                  <a:pt x="1574" y="2345"/>
                  <a:pt x="1581" y="2342"/>
                </a:cubicBezTo>
                <a:cubicBezTo>
                  <a:pt x="1581" y="2342"/>
                  <a:pt x="1581" y="2342"/>
                  <a:pt x="1581" y="2342"/>
                </a:cubicBezTo>
                <a:cubicBezTo>
                  <a:pt x="1588" y="2340"/>
                  <a:pt x="1596" y="2344"/>
                  <a:pt x="1599" y="2351"/>
                </a:cubicBezTo>
                <a:cubicBezTo>
                  <a:pt x="1599" y="2351"/>
                  <a:pt x="1599" y="2351"/>
                  <a:pt x="1599" y="2351"/>
                </a:cubicBezTo>
                <a:cubicBezTo>
                  <a:pt x="1601" y="2358"/>
                  <a:pt x="1597" y="2366"/>
                  <a:pt x="1590" y="2369"/>
                </a:cubicBezTo>
                <a:cubicBezTo>
                  <a:pt x="1590" y="2369"/>
                  <a:pt x="1590" y="2369"/>
                  <a:pt x="1590" y="2369"/>
                </a:cubicBezTo>
                <a:cubicBezTo>
                  <a:pt x="1590" y="2369"/>
                  <a:pt x="1590" y="2369"/>
                  <a:pt x="1590" y="2369"/>
                </a:cubicBezTo>
                <a:cubicBezTo>
                  <a:pt x="1590" y="2369"/>
                  <a:pt x="1590" y="2369"/>
                  <a:pt x="1590" y="2369"/>
                </a:cubicBezTo>
                <a:cubicBezTo>
                  <a:pt x="1588" y="2369"/>
                  <a:pt x="1587" y="2369"/>
                  <a:pt x="1585" y="2369"/>
                </a:cubicBezTo>
                <a:cubicBezTo>
                  <a:pt x="1585" y="2369"/>
                  <a:pt x="1585" y="2369"/>
                  <a:pt x="1585" y="2369"/>
                </a:cubicBezTo>
                <a:cubicBezTo>
                  <a:pt x="1579" y="2369"/>
                  <a:pt x="1574" y="2366"/>
                  <a:pt x="1572" y="2360"/>
                </a:cubicBezTo>
                <a:close/>
                <a:moveTo>
                  <a:pt x="721" y="2324"/>
                </a:moveTo>
                <a:cubicBezTo>
                  <a:pt x="714" y="2320"/>
                  <a:pt x="710" y="2312"/>
                  <a:pt x="714" y="2305"/>
                </a:cubicBezTo>
                <a:cubicBezTo>
                  <a:pt x="714" y="2305"/>
                  <a:pt x="714" y="2305"/>
                  <a:pt x="714" y="2305"/>
                </a:cubicBezTo>
                <a:cubicBezTo>
                  <a:pt x="717" y="2298"/>
                  <a:pt x="725" y="2295"/>
                  <a:pt x="732" y="2298"/>
                </a:cubicBezTo>
                <a:cubicBezTo>
                  <a:pt x="732" y="2298"/>
                  <a:pt x="732" y="2298"/>
                  <a:pt x="732" y="2298"/>
                </a:cubicBezTo>
                <a:cubicBezTo>
                  <a:pt x="739" y="2301"/>
                  <a:pt x="742" y="2309"/>
                  <a:pt x="739" y="2316"/>
                </a:cubicBezTo>
                <a:cubicBezTo>
                  <a:pt x="739" y="2316"/>
                  <a:pt x="739" y="2316"/>
                  <a:pt x="739" y="2316"/>
                </a:cubicBezTo>
                <a:cubicBezTo>
                  <a:pt x="737" y="2322"/>
                  <a:pt x="732" y="2325"/>
                  <a:pt x="726" y="2325"/>
                </a:cubicBezTo>
                <a:cubicBezTo>
                  <a:pt x="726" y="2325"/>
                  <a:pt x="726" y="2325"/>
                  <a:pt x="726" y="2325"/>
                </a:cubicBezTo>
                <a:cubicBezTo>
                  <a:pt x="724" y="2325"/>
                  <a:pt x="723" y="2324"/>
                  <a:pt x="721" y="2324"/>
                </a:cubicBezTo>
                <a:close/>
                <a:moveTo>
                  <a:pt x="1690" y="2316"/>
                </a:moveTo>
                <a:cubicBezTo>
                  <a:pt x="1687" y="2309"/>
                  <a:pt x="1690" y="2301"/>
                  <a:pt x="1697" y="2298"/>
                </a:cubicBezTo>
                <a:cubicBezTo>
                  <a:pt x="1697" y="2298"/>
                  <a:pt x="1697" y="2298"/>
                  <a:pt x="1697" y="2298"/>
                </a:cubicBezTo>
                <a:cubicBezTo>
                  <a:pt x="1704" y="2294"/>
                  <a:pt x="1712" y="2298"/>
                  <a:pt x="1715" y="2305"/>
                </a:cubicBezTo>
                <a:cubicBezTo>
                  <a:pt x="1715" y="2305"/>
                  <a:pt x="1715" y="2305"/>
                  <a:pt x="1715" y="2305"/>
                </a:cubicBezTo>
                <a:cubicBezTo>
                  <a:pt x="1718" y="2312"/>
                  <a:pt x="1715" y="2320"/>
                  <a:pt x="1708" y="2323"/>
                </a:cubicBezTo>
                <a:cubicBezTo>
                  <a:pt x="1708" y="2323"/>
                  <a:pt x="1708" y="2323"/>
                  <a:pt x="1708" y="2323"/>
                </a:cubicBezTo>
                <a:cubicBezTo>
                  <a:pt x="1706" y="2324"/>
                  <a:pt x="1704" y="2324"/>
                  <a:pt x="1702" y="2324"/>
                </a:cubicBezTo>
                <a:cubicBezTo>
                  <a:pt x="1702" y="2324"/>
                  <a:pt x="1702" y="2324"/>
                  <a:pt x="1702" y="2324"/>
                </a:cubicBezTo>
                <a:cubicBezTo>
                  <a:pt x="1697" y="2324"/>
                  <a:pt x="1692" y="2321"/>
                  <a:pt x="1690" y="2316"/>
                </a:cubicBezTo>
                <a:close/>
                <a:moveTo>
                  <a:pt x="607" y="2266"/>
                </a:moveTo>
                <a:cubicBezTo>
                  <a:pt x="601" y="2262"/>
                  <a:pt x="598" y="2253"/>
                  <a:pt x="602" y="2247"/>
                </a:cubicBezTo>
                <a:cubicBezTo>
                  <a:pt x="602" y="2247"/>
                  <a:pt x="602" y="2247"/>
                  <a:pt x="602" y="2247"/>
                </a:cubicBezTo>
                <a:cubicBezTo>
                  <a:pt x="606" y="2240"/>
                  <a:pt x="615" y="2238"/>
                  <a:pt x="621" y="2242"/>
                </a:cubicBezTo>
                <a:cubicBezTo>
                  <a:pt x="621" y="2242"/>
                  <a:pt x="621" y="2242"/>
                  <a:pt x="621" y="2242"/>
                </a:cubicBezTo>
                <a:cubicBezTo>
                  <a:pt x="628" y="2245"/>
                  <a:pt x="630" y="2254"/>
                  <a:pt x="627" y="2261"/>
                </a:cubicBezTo>
                <a:cubicBezTo>
                  <a:pt x="627" y="2261"/>
                  <a:pt x="627" y="2261"/>
                  <a:pt x="627" y="2261"/>
                </a:cubicBezTo>
                <a:cubicBezTo>
                  <a:pt x="624" y="2265"/>
                  <a:pt x="619" y="2268"/>
                  <a:pt x="614" y="2268"/>
                </a:cubicBezTo>
                <a:cubicBezTo>
                  <a:pt x="614" y="2268"/>
                  <a:pt x="614" y="2268"/>
                  <a:pt x="614" y="2268"/>
                </a:cubicBezTo>
                <a:cubicBezTo>
                  <a:pt x="612" y="2268"/>
                  <a:pt x="610" y="2267"/>
                  <a:pt x="607" y="2266"/>
                </a:cubicBezTo>
                <a:close/>
                <a:moveTo>
                  <a:pt x="1802" y="2260"/>
                </a:moveTo>
                <a:cubicBezTo>
                  <a:pt x="1798" y="2254"/>
                  <a:pt x="1801" y="2245"/>
                  <a:pt x="1807" y="2241"/>
                </a:cubicBezTo>
                <a:cubicBezTo>
                  <a:pt x="1807" y="2241"/>
                  <a:pt x="1807" y="2241"/>
                  <a:pt x="1807" y="2241"/>
                </a:cubicBezTo>
                <a:cubicBezTo>
                  <a:pt x="1814" y="2237"/>
                  <a:pt x="1823" y="2240"/>
                  <a:pt x="1826" y="2246"/>
                </a:cubicBezTo>
                <a:cubicBezTo>
                  <a:pt x="1826" y="2246"/>
                  <a:pt x="1826" y="2246"/>
                  <a:pt x="1826" y="2246"/>
                </a:cubicBezTo>
                <a:cubicBezTo>
                  <a:pt x="1830" y="2253"/>
                  <a:pt x="1828" y="2262"/>
                  <a:pt x="1821" y="2265"/>
                </a:cubicBezTo>
                <a:cubicBezTo>
                  <a:pt x="1821" y="2265"/>
                  <a:pt x="1821" y="2265"/>
                  <a:pt x="1821" y="2265"/>
                </a:cubicBezTo>
                <a:cubicBezTo>
                  <a:pt x="1821" y="2265"/>
                  <a:pt x="1821" y="2265"/>
                  <a:pt x="1821" y="2265"/>
                </a:cubicBezTo>
                <a:cubicBezTo>
                  <a:pt x="1821" y="2265"/>
                  <a:pt x="1821" y="2265"/>
                  <a:pt x="1821" y="2265"/>
                </a:cubicBezTo>
                <a:cubicBezTo>
                  <a:pt x="1819" y="2267"/>
                  <a:pt x="1817" y="2267"/>
                  <a:pt x="1814" y="2267"/>
                </a:cubicBezTo>
                <a:cubicBezTo>
                  <a:pt x="1814" y="2267"/>
                  <a:pt x="1814" y="2267"/>
                  <a:pt x="1814" y="2267"/>
                </a:cubicBezTo>
                <a:cubicBezTo>
                  <a:pt x="1809" y="2267"/>
                  <a:pt x="1805" y="2265"/>
                  <a:pt x="1802" y="2260"/>
                </a:cubicBezTo>
                <a:close/>
                <a:moveTo>
                  <a:pt x="501" y="2197"/>
                </a:moveTo>
                <a:cubicBezTo>
                  <a:pt x="495" y="2192"/>
                  <a:pt x="493" y="2183"/>
                  <a:pt x="498" y="2177"/>
                </a:cubicBezTo>
                <a:cubicBezTo>
                  <a:pt x="498" y="2177"/>
                  <a:pt x="498" y="2177"/>
                  <a:pt x="498" y="2177"/>
                </a:cubicBezTo>
                <a:cubicBezTo>
                  <a:pt x="502" y="2171"/>
                  <a:pt x="511" y="2169"/>
                  <a:pt x="517" y="2174"/>
                </a:cubicBezTo>
                <a:cubicBezTo>
                  <a:pt x="517" y="2174"/>
                  <a:pt x="517" y="2174"/>
                  <a:pt x="517" y="2174"/>
                </a:cubicBezTo>
                <a:cubicBezTo>
                  <a:pt x="524" y="2178"/>
                  <a:pt x="525" y="2187"/>
                  <a:pt x="520" y="2193"/>
                </a:cubicBezTo>
                <a:cubicBezTo>
                  <a:pt x="520" y="2193"/>
                  <a:pt x="520" y="2193"/>
                  <a:pt x="520" y="2193"/>
                </a:cubicBezTo>
                <a:cubicBezTo>
                  <a:pt x="518" y="2197"/>
                  <a:pt x="513" y="2199"/>
                  <a:pt x="509" y="2199"/>
                </a:cubicBezTo>
                <a:cubicBezTo>
                  <a:pt x="509" y="2199"/>
                  <a:pt x="509" y="2199"/>
                  <a:pt x="509" y="2199"/>
                </a:cubicBezTo>
                <a:cubicBezTo>
                  <a:pt x="506" y="2199"/>
                  <a:pt x="503" y="2198"/>
                  <a:pt x="501" y="2197"/>
                </a:cubicBezTo>
                <a:close/>
                <a:moveTo>
                  <a:pt x="1908" y="2193"/>
                </a:moveTo>
                <a:cubicBezTo>
                  <a:pt x="1904" y="2187"/>
                  <a:pt x="1905" y="2178"/>
                  <a:pt x="1911" y="2173"/>
                </a:cubicBezTo>
                <a:cubicBezTo>
                  <a:pt x="1911" y="2173"/>
                  <a:pt x="1911" y="2173"/>
                  <a:pt x="1911" y="2173"/>
                </a:cubicBezTo>
                <a:cubicBezTo>
                  <a:pt x="1918" y="2169"/>
                  <a:pt x="1926" y="2170"/>
                  <a:pt x="1931" y="2177"/>
                </a:cubicBezTo>
                <a:cubicBezTo>
                  <a:pt x="1931" y="2177"/>
                  <a:pt x="1931" y="2177"/>
                  <a:pt x="1931" y="2177"/>
                </a:cubicBezTo>
                <a:cubicBezTo>
                  <a:pt x="1935" y="2183"/>
                  <a:pt x="1934" y="2192"/>
                  <a:pt x="1928" y="2196"/>
                </a:cubicBezTo>
                <a:cubicBezTo>
                  <a:pt x="1928" y="2196"/>
                  <a:pt x="1928" y="2196"/>
                  <a:pt x="1928" y="2196"/>
                </a:cubicBezTo>
                <a:cubicBezTo>
                  <a:pt x="1928" y="2196"/>
                  <a:pt x="1928" y="2196"/>
                  <a:pt x="1928" y="2196"/>
                </a:cubicBezTo>
                <a:cubicBezTo>
                  <a:pt x="1928" y="2196"/>
                  <a:pt x="1928" y="2196"/>
                  <a:pt x="1928" y="2196"/>
                </a:cubicBezTo>
                <a:cubicBezTo>
                  <a:pt x="1925" y="2198"/>
                  <a:pt x="1922" y="2199"/>
                  <a:pt x="1920" y="2199"/>
                </a:cubicBezTo>
                <a:cubicBezTo>
                  <a:pt x="1920" y="2199"/>
                  <a:pt x="1920" y="2199"/>
                  <a:pt x="1920" y="2199"/>
                </a:cubicBezTo>
                <a:cubicBezTo>
                  <a:pt x="1915" y="2199"/>
                  <a:pt x="1911" y="2197"/>
                  <a:pt x="1908" y="2193"/>
                </a:cubicBezTo>
                <a:close/>
                <a:moveTo>
                  <a:pt x="402" y="2117"/>
                </a:moveTo>
                <a:cubicBezTo>
                  <a:pt x="396" y="2111"/>
                  <a:pt x="396" y="2103"/>
                  <a:pt x="401" y="2097"/>
                </a:cubicBezTo>
                <a:cubicBezTo>
                  <a:pt x="401" y="2097"/>
                  <a:pt x="401" y="2097"/>
                  <a:pt x="401" y="2097"/>
                </a:cubicBezTo>
                <a:cubicBezTo>
                  <a:pt x="406" y="2091"/>
                  <a:pt x="415" y="2091"/>
                  <a:pt x="421" y="2096"/>
                </a:cubicBezTo>
                <a:cubicBezTo>
                  <a:pt x="421" y="2096"/>
                  <a:pt x="421" y="2096"/>
                  <a:pt x="421" y="2096"/>
                </a:cubicBezTo>
                <a:cubicBezTo>
                  <a:pt x="427" y="2101"/>
                  <a:pt x="427" y="2110"/>
                  <a:pt x="422" y="2116"/>
                </a:cubicBezTo>
                <a:cubicBezTo>
                  <a:pt x="422" y="2116"/>
                  <a:pt x="422" y="2116"/>
                  <a:pt x="422" y="2116"/>
                </a:cubicBezTo>
                <a:cubicBezTo>
                  <a:pt x="419" y="2119"/>
                  <a:pt x="415" y="2120"/>
                  <a:pt x="412" y="2120"/>
                </a:cubicBezTo>
                <a:cubicBezTo>
                  <a:pt x="412" y="2120"/>
                  <a:pt x="412" y="2120"/>
                  <a:pt x="412" y="2120"/>
                </a:cubicBezTo>
                <a:cubicBezTo>
                  <a:pt x="408" y="2120"/>
                  <a:pt x="405" y="2119"/>
                  <a:pt x="402" y="2117"/>
                </a:cubicBezTo>
                <a:close/>
                <a:moveTo>
                  <a:pt x="2007" y="2115"/>
                </a:moveTo>
                <a:cubicBezTo>
                  <a:pt x="2002" y="2109"/>
                  <a:pt x="2002" y="2100"/>
                  <a:pt x="2008" y="2095"/>
                </a:cubicBezTo>
                <a:cubicBezTo>
                  <a:pt x="2008" y="2095"/>
                  <a:pt x="2008" y="2095"/>
                  <a:pt x="2008" y="2095"/>
                </a:cubicBezTo>
                <a:cubicBezTo>
                  <a:pt x="2013" y="2090"/>
                  <a:pt x="2022" y="2091"/>
                  <a:pt x="2027" y="2096"/>
                </a:cubicBezTo>
                <a:cubicBezTo>
                  <a:pt x="2027" y="2096"/>
                  <a:pt x="2027" y="2096"/>
                  <a:pt x="2027" y="2096"/>
                </a:cubicBezTo>
                <a:cubicBezTo>
                  <a:pt x="2033" y="2102"/>
                  <a:pt x="2032" y="2111"/>
                  <a:pt x="2026" y="2116"/>
                </a:cubicBezTo>
                <a:cubicBezTo>
                  <a:pt x="2026" y="2116"/>
                  <a:pt x="2026" y="2116"/>
                  <a:pt x="2026" y="2116"/>
                </a:cubicBezTo>
                <a:cubicBezTo>
                  <a:pt x="2024" y="2118"/>
                  <a:pt x="2020" y="2120"/>
                  <a:pt x="2017" y="2120"/>
                </a:cubicBezTo>
                <a:cubicBezTo>
                  <a:pt x="2017" y="2120"/>
                  <a:pt x="2017" y="2120"/>
                  <a:pt x="2017" y="2120"/>
                </a:cubicBezTo>
                <a:cubicBezTo>
                  <a:pt x="2013" y="2120"/>
                  <a:pt x="2009" y="2118"/>
                  <a:pt x="2007" y="2115"/>
                </a:cubicBezTo>
                <a:close/>
                <a:moveTo>
                  <a:pt x="312" y="2027"/>
                </a:moveTo>
                <a:cubicBezTo>
                  <a:pt x="307" y="2021"/>
                  <a:pt x="308" y="2012"/>
                  <a:pt x="313" y="2007"/>
                </a:cubicBezTo>
                <a:cubicBezTo>
                  <a:pt x="313" y="2007"/>
                  <a:pt x="313" y="2007"/>
                  <a:pt x="313" y="2007"/>
                </a:cubicBezTo>
                <a:cubicBezTo>
                  <a:pt x="319" y="2002"/>
                  <a:pt x="328" y="2002"/>
                  <a:pt x="333" y="2008"/>
                </a:cubicBezTo>
                <a:cubicBezTo>
                  <a:pt x="333" y="2008"/>
                  <a:pt x="333" y="2008"/>
                  <a:pt x="333" y="2008"/>
                </a:cubicBezTo>
                <a:cubicBezTo>
                  <a:pt x="338" y="2014"/>
                  <a:pt x="338" y="2023"/>
                  <a:pt x="332" y="2028"/>
                </a:cubicBezTo>
                <a:cubicBezTo>
                  <a:pt x="332" y="2028"/>
                  <a:pt x="332" y="2028"/>
                  <a:pt x="332" y="2028"/>
                </a:cubicBezTo>
                <a:cubicBezTo>
                  <a:pt x="329" y="2030"/>
                  <a:pt x="326" y="2031"/>
                  <a:pt x="323" y="2031"/>
                </a:cubicBezTo>
                <a:cubicBezTo>
                  <a:pt x="323" y="2031"/>
                  <a:pt x="323" y="2031"/>
                  <a:pt x="323" y="2031"/>
                </a:cubicBezTo>
                <a:cubicBezTo>
                  <a:pt x="319" y="2031"/>
                  <a:pt x="315" y="2030"/>
                  <a:pt x="312" y="2027"/>
                </a:cubicBezTo>
                <a:close/>
                <a:moveTo>
                  <a:pt x="2097" y="2027"/>
                </a:moveTo>
                <a:cubicBezTo>
                  <a:pt x="2091" y="2022"/>
                  <a:pt x="2090" y="2013"/>
                  <a:pt x="2095" y="2007"/>
                </a:cubicBezTo>
                <a:cubicBezTo>
                  <a:pt x="2095" y="2007"/>
                  <a:pt x="2095" y="2007"/>
                  <a:pt x="2095" y="2007"/>
                </a:cubicBezTo>
                <a:cubicBezTo>
                  <a:pt x="2101" y="2002"/>
                  <a:pt x="2110" y="2001"/>
                  <a:pt x="2115" y="2006"/>
                </a:cubicBezTo>
                <a:cubicBezTo>
                  <a:pt x="2115" y="2006"/>
                  <a:pt x="2115" y="2006"/>
                  <a:pt x="2115" y="2006"/>
                </a:cubicBezTo>
                <a:cubicBezTo>
                  <a:pt x="2121" y="2012"/>
                  <a:pt x="2121" y="2020"/>
                  <a:pt x="2116" y="2026"/>
                </a:cubicBezTo>
                <a:cubicBezTo>
                  <a:pt x="2116" y="2026"/>
                  <a:pt x="2116" y="2026"/>
                  <a:pt x="2116" y="2026"/>
                </a:cubicBezTo>
                <a:cubicBezTo>
                  <a:pt x="2114" y="2029"/>
                  <a:pt x="2110" y="2031"/>
                  <a:pt x="2106" y="2031"/>
                </a:cubicBezTo>
                <a:cubicBezTo>
                  <a:pt x="2106" y="2031"/>
                  <a:pt x="2106" y="2031"/>
                  <a:pt x="2106" y="2031"/>
                </a:cubicBezTo>
                <a:cubicBezTo>
                  <a:pt x="2103" y="2031"/>
                  <a:pt x="2099" y="2030"/>
                  <a:pt x="2097" y="2027"/>
                </a:cubicBezTo>
                <a:close/>
                <a:moveTo>
                  <a:pt x="232" y="1928"/>
                </a:moveTo>
                <a:cubicBezTo>
                  <a:pt x="228" y="1922"/>
                  <a:pt x="229" y="1913"/>
                  <a:pt x="235" y="1909"/>
                </a:cubicBezTo>
                <a:cubicBezTo>
                  <a:pt x="235" y="1909"/>
                  <a:pt x="235" y="1909"/>
                  <a:pt x="235" y="1909"/>
                </a:cubicBezTo>
                <a:cubicBezTo>
                  <a:pt x="242" y="1904"/>
                  <a:pt x="250" y="1905"/>
                  <a:pt x="255" y="1912"/>
                </a:cubicBezTo>
                <a:cubicBezTo>
                  <a:pt x="255" y="1912"/>
                  <a:pt x="255" y="1912"/>
                  <a:pt x="255" y="1912"/>
                </a:cubicBezTo>
                <a:cubicBezTo>
                  <a:pt x="259" y="1918"/>
                  <a:pt x="258" y="1927"/>
                  <a:pt x="252" y="1931"/>
                </a:cubicBezTo>
                <a:cubicBezTo>
                  <a:pt x="252" y="1931"/>
                  <a:pt x="252" y="1931"/>
                  <a:pt x="252" y="1931"/>
                </a:cubicBezTo>
                <a:cubicBezTo>
                  <a:pt x="249" y="1933"/>
                  <a:pt x="246" y="1934"/>
                  <a:pt x="244" y="1934"/>
                </a:cubicBezTo>
                <a:cubicBezTo>
                  <a:pt x="244" y="1934"/>
                  <a:pt x="244" y="1934"/>
                  <a:pt x="244" y="1934"/>
                </a:cubicBezTo>
                <a:cubicBezTo>
                  <a:pt x="239" y="1934"/>
                  <a:pt x="235" y="1932"/>
                  <a:pt x="232" y="1928"/>
                </a:cubicBezTo>
                <a:close/>
                <a:moveTo>
                  <a:pt x="2177" y="1931"/>
                </a:moveTo>
                <a:cubicBezTo>
                  <a:pt x="2170" y="1926"/>
                  <a:pt x="2169" y="1917"/>
                  <a:pt x="2174" y="1911"/>
                </a:cubicBezTo>
                <a:cubicBezTo>
                  <a:pt x="2174" y="1911"/>
                  <a:pt x="2174" y="1911"/>
                  <a:pt x="2174" y="1911"/>
                </a:cubicBezTo>
                <a:cubicBezTo>
                  <a:pt x="2178" y="1905"/>
                  <a:pt x="2187" y="1903"/>
                  <a:pt x="2193" y="1908"/>
                </a:cubicBezTo>
                <a:cubicBezTo>
                  <a:pt x="2193" y="1908"/>
                  <a:pt x="2193" y="1908"/>
                  <a:pt x="2193" y="1908"/>
                </a:cubicBezTo>
                <a:cubicBezTo>
                  <a:pt x="2199" y="1912"/>
                  <a:pt x="2201" y="1921"/>
                  <a:pt x="2196" y="1928"/>
                </a:cubicBezTo>
                <a:cubicBezTo>
                  <a:pt x="2196" y="1928"/>
                  <a:pt x="2196" y="1928"/>
                  <a:pt x="2196" y="1928"/>
                </a:cubicBezTo>
                <a:cubicBezTo>
                  <a:pt x="2194" y="1931"/>
                  <a:pt x="2189" y="1933"/>
                  <a:pt x="2185" y="1933"/>
                </a:cubicBezTo>
                <a:cubicBezTo>
                  <a:pt x="2185" y="1933"/>
                  <a:pt x="2185" y="1933"/>
                  <a:pt x="2185" y="1933"/>
                </a:cubicBezTo>
                <a:cubicBezTo>
                  <a:pt x="2182" y="1933"/>
                  <a:pt x="2179" y="1932"/>
                  <a:pt x="2177" y="1931"/>
                </a:cubicBezTo>
                <a:close/>
                <a:moveTo>
                  <a:pt x="163" y="1822"/>
                </a:moveTo>
                <a:cubicBezTo>
                  <a:pt x="159" y="1815"/>
                  <a:pt x="161" y="1806"/>
                  <a:pt x="168" y="1803"/>
                </a:cubicBezTo>
                <a:cubicBezTo>
                  <a:pt x="168" y="1803"/>
                  <a:pt x="168" y="1803"/>
                  <a:pt x="168" y="1803"/>
                </a:cubicBezTo>
                <a:cubicBezTo>
                  <a:pt x="175" y="1799"/>
                  <a:pt x="183" y="1801"/>
                  <a:pt x="187" y="1808"/>
                </a:cubicBezTo>
                <a:cubicBezTo>
                  <a:pt x="187" y="1808"/>
                  <a:pt x="187" y="1808"/>
                  <a:pt x="187" y="1808"/>
                </a:cubicBezTo>
                <a:cubicBezTo>
                  <a:pt x="191" y="1814"/>
                  <a:pt x="189" y="1823"/>
                  <a:pt x="182" y="1827"/>
                </a:cubicBezTo>
                <a:cubicBezTo>
                  <a:pt x="182" y="1827"/>
                  <a:pt x="182" y="1827"/>
                  <a:pt x="182" y="1827"/>
                </a:cubicBezTo>
                <a:cubicBezTo>
                  <a:pt x="180" y="1828"/>
                  <a:pt x="177" y="1829"/>
                  <a:pt x="175" y="1829"/>
                </a:cubicBezTo>
                <a:cubicBezTo>
                  <a:pt x="175" y="1829"/>
                  <a:pt x="175" y="1829"/>
                  <a:pt x="175" y="1829"/>
                </a:cubicBezTo>
                <a:cubicBezTo>
                  <a:pt x="170" y="1829"/>
                  <a:pt x="165" y="1826"/>
                  <a:pt x="163" y="1822"/>
                </a:cubicBezTo>
                <a:close/>
                <a:moveTo>
                  <a:pt x="2246" y="1826"/>
                </a:moveTo>
                <a:cubicBezTo>
                  <a:pt x="2240" y="1822"/>
                  <a:pt x="2237" y="1814"/>
                  <a:pt x="2241" y="1807"/>
                </a:cubicBezTo>
                <a:cubicBezTo>
                  <a:pt x="2241" y="1807"/>
                  <a:pt x="2241" y="1807"/>
                  <a:pt x="2241" y="1807"/>
                </a:cubicBezTo>
                <a:cubicBezTo>
                  <a:pt x="2245" y="1800"/>
                  <a:pt x="2254" y="1798"/>
                  <a:pt x="2260" y="1802"/>
                </a:cubicBezTo>
                <a:cubicBezTo>
                  <a:pt x="2260" y="1802"/>
                  <a:pt x="2260" y="1802"/>
                  <a:pt x="2260" y="1802"/>
                </a:cubicBezTo>
                <a:cubicBezTo>
                  <a:pt x="2267" y="1806"/>
                  <a:pt x="2269" y="1814"/>
                  <a:pt x="2266" y="1821"/>
                </a:cubicBezTo>
                <a:cubicBezTo>
                  <a:pt x="2266" y="1821"/>
                  <a:pt x="2266" y="1821"/>
                  <a:pt x="2266" y="1821"/>
                </a:cubicBezTo>
                <a:cubicBezTo>
                  <a:pt x="2266" y="1821"/>
                  <a:pt x="2266" y="1821"/>
                  <a:pt x="2266" y="1821"/>
                </a:cubicBezTo>
                <a:cubicBezTo>
                  <a:pt x="2266" y="1821"/>
                  <a:pt x="2266" y="1821"/>
                  <a:pt x="2266" y="1821"/>
                </a:cubicBezTo>
                <a:cubicBezTo>
                  <a:pt x="2263" y="1825"/>
                  <a:pt x="2258" y="1828"/>
                  <a:pt x="2253" y="1828"/>
                </a:cubicBezTo>
                <a:cubicBezTo>
                  <a:pt x="2253" y="1828"/>
                  <a:pt x="2253" y="1828"/>
                  <a:pt x="2253" y="1828"/>
                </a:cubicBezTo>
                <a:cubicBezTo>
                  <a:pt x="2251" y="1828"/>
                  <a:pt x="2249" y="1827"/>
                  <a:pt x="2246" y="1826"/>
                </a:cubicBezTo>
                <a:close/>
                <a:moveTo>
                  <a:pt x="105" y="1709"/>
                </a:moveTo>
                <a:cubicBezTo>
                  <a:pt x="102" y="1702"/>
                  <a:pt x="105" y="1693"/>
                  <a:pt x="112" y="1690"/>
                </a:cubicBezTo>
                <a:cubicBezTo>
                  <a:pt x="112" y="1690"/>
                  <a:pt x="112" y="1690"/>
                  <a:pt x="112" y="1690"/>
                </a:cubicBezTo>
                <a:cubicBezTo>
                  <a:pt x="119" y="1687"/>
                  <a:pt x="127" y="1690"/>
                  <a:pt x="131" y="1697"/>
                </a:cubicBezTo>
                <a:cubicBezTo>
                  <a:pt x="131" y="1697"/>
                  <a:pt x="131" y="1697"/>
                  <a:pt x="131" y="1697"/>
                </a:cubicBezTo>
                <a:cubicBezTo>
                  <a:pt x="134" y="1704"/>
                  <a:pt x="131" y="1713"/>
                  <a:pt x="124" y="1716"/>
                </a:cubicBezTo>
                <a:cubicBezTo>
                  <a:pt x="124" y="1716"/>
                  <a:pt x="124" y="1716"/>
                  <a:pt x="124" y="1716"/>
                </a:cubicBezTo>
                <a:cubicBezTo>
                  <a:pt x="122" y="1717"/>
                  <a:pt x="120" y="1717"/>
                  <a:pt x="118" y="1717"/>
                </a:cubicBezTo>
                <a:cubicBezTo>
                  <a:pt x="118" y="1717"/>
                  <a:pt x="118" y="1717"/>
                  <a:pt x="118" y="1717"/>
                </a:cubicBezTo>
                <a:cubicBezTo>
                  <a:pt x="112" y="1717"/>
                  <a:pt x="107" y="1714"/>
                  <a:pt x="105" y="1709"/>
                </a:cubicBezTo>
                <a:close/>
                <a:moveTo>
                  <a:pt x="2305" y="1715"/>
                </a:moveTo>
                <a:cubicBezTo>
                  <a:pt x="2298" y="1712"/>
                  <a:pt x="2295" y="1703"/>
                  <a:pt x="2298" y="1696"/>
                </a:cubicBezTo>
                <a:cubicBezTo>
                  <a:pt x="2298" y="1696"/>
                  <a:pt x="2298" y="1696"/>
                  <a:pt x="2298" y="1696"/>
                </a:cubicBezTo>
                <a:cubicBezTo>
                  <a:pt x="2301" y="1689"/>
                  <a:pt x="2309" y="1686"/>
                  <a:pt x="2316" y="1689"/>
                </a:cubicBezTo>
                <a:cubicBezTo>
                  <a:pt x="2316" y="1689"/>
                  <a:pt x="2316" y="1689"/>
                  <a:pt x="2316" y="1689"/>
                </a:cubicBezTo>
                <a:cubicBezTo>
                  <a:pt x="2323" y="1692"/>
                  <a:pt x="2327" y="1701"/>
                  <a:pt x="2323" y="1708"/>
                </a:cubicBezTo>
                <a:cubicBezTo>
                  <a:pt x="2323" y="1708"/>
                  <a:pt x="2323" y="1708"/>
                  <a:pt x="2323" y="1708"/>
                </a:cubicBezTo>
                <a:cubicBezTo>
                  <a:pt x="2323" y="1708"/>
                  <a:pt x="2323" y="1708"/>
                  <a:pt x="2323" y="1708"/>
                </a:cubicBezTo>
                <a:cubicBezTo>
                  <a:pt x="2323" y="1708"/>
                  <a:pt x="2323" y="1708"/>
                  <a:pt x="2323" y="1708"/>
                </a:cubicBezTo>
                <a:cubicBezTo>
                  <a:pt x="2321" y="1713"/>
                  <a:pt x="2316" y="1716"/>
                  <a:pt x="2311" y="1716"/>
                </a:cubicBezTo>
                <a:cubicBezTo>
                  <a:pt x="2311" y="1716"/>
                  <a:pt x="2311" y="1716"/>
                  <a:pt x="2311" y="1716"/>
                </a:cubicBezTo>
                <a:cubicBezTo>
                  <a:pt x="2309" y="1716"/>
                  <a:pt x="2307" y="1716"/>
                  <a:pt x="2305" y="1715"/>
                </a:cubicBezTo>
                <a:close/>
                <a:moveTo>
                  <a:pt x="59" y="1590"/>
                </a:moveTo>
                <a:cubicBezTo>
                  <a:pt x="59" y="1590"/>
                  <a:pt x="59" y="1590"/>
                  <a:pt x="59" y="1590"/>
                </a:cubicBezTo>
                <a:cubicBezTo>
                  <a:pt x="59" y="1590"/>
                  <a:pt x="59" y="1590"/>
                  <a:pt x="59" y="1590"/>
                </a:cubicBezTo>
                <a:cubicBezTo>
                  <a:pt x="57" y="1583"/>
                  <a:pt x="61" y="1575"/>
                  <a:pt x="68" y="1572"/>
                </a:cubicBezTo>
                <a:cubicBezTo>
                  <a:pt x="68" y="1572"/>
                  <a:pt x="68" y="1572"/>
                  <a:pt x="68" y="1572"/>
                </a:cubicBezTo>
                <a:cubicBezTo>
                  <a:pt x="76" y="1570"/>
                  <a:pt x="84" y="1574"/>
                  <a:pt x="86" y="1581"/>
                </a:cubicBezTo>
                <a:cubicBezTo>
                  <a:pt x="86" y="1581"/>
                  <a:pt x="86" y="1581"/>
                  <a:pt x="86" y="1581"/>
                </a:cubicBezTo>
                <a:cubicBezTo>
                  <a:pt x="88" y="1589"/>
                  <a:pt x="84" y="1597"/>
                  <a:pt x="77" y="1599"/>
                </a:cubicBezTo>
                <a:cubicBezTo>
                  <a:pt x="77" y="1599"/>
                  <a:pt x="77" y="1599"/>
                  <a:pt x="77" y="1599"/>
                </a:cubicBezTo>
                <a:cubicBezTo>
                  <a:pt x="76" y="1600"/>
                  <a:pt x="74" y="1600"/>
                  <a:pt x="73" y="1600"/>
                </a:cubicBezTo>
                <a:cubicBezTo>
                  <a:pt x="73" y="1600"/>
                  <a:pt x="73" y="1600"/>
                  <a:pt x="73" y="1600"/>
                </a:cubicBezTo>
                <a:cubicBezTo>
                  <a:pt x="67" y="1600"/>
                  <a:pt x="61" y="1596"/>
                  <a:pt x="59" y="1590"/>
                </a:cubicBezTo>
                <a:close/>
                <a:moveTo>
                  <a:pt x="2351" y="1598"/>
                </a:moveTo>
                <a:cubicBezTo>
                  <a:pt x="2344" y="1596"/>
                  <a:pt x="2340" y="1588"/>
                  <a:pt x="2342" y="1580"/>
                </a:cubicBezTo>
                <a:cubicBezTo>
                  <a:pt x="2342" y="1580"/>
                  <a:pt x="2342" y="1580"/>
                  <a:pt x="2342" y="1580"/>
                </a:cubicBezTo>
                <a:cubicBezTo>
                  <a:pt x="2345" y="1573"/>
                  <a:pt x="2353" y="1569"/>
                  <a:pt x="2360" y="1572"/>
                </a:cubicBezTo>
                <a:cubicBezTo>
                  <a:pt x="2360" y="1572"/>
                  <a:pt x="2360" y="1572"/>
                  <a:pt x="2360" y="1572"/>
                </a:cubicBezTo>
                <a:cubicBezTo>
                  <a:pt x="2367" y="1574"/>
                  <a:pt x="2371" y="1582"/>
                  <a:pt x="2369" y="1589"/>
                </a:cubicBezTo>
                <a:cubicBezTo>
                  <a:pt x="2369" y="1589"/>
                  <a:pt x="2369" y="1589"/>
                  <a:pt x="2369" y="1589"/>
                </a:cubicBezTo>
                <a:cubicBezTo>
                  <a:pt x="2369" y="1589"/>
                  <a:pt x="2369" y="1589"/>
                  <a:pt x="2369" y="1589"/>
                </a:cubicBezTo>
                <a:cubicBezTo>
                  <a:pt x="2369" y="1589"/>
                  <a:pt x="2369" y="1589"/>
                  <a:pt x="2369" y="1589"/>
                </a:cubicBezTo>
                <a:cubicBezTo>
                  <a:pt x="2367" y="1595"/>
                  <a:pt x="2362" y="1599"/>
                  <a:pt x="2356" y="1599"/>
                </a:cubicBezTo>
                <a:cubicBezTo>
                  <a:pt x="2356" y="1599"/>
                  <a:pt x="2356" y="1599"/>
                  <a:pt x="2356" y="1599"/>
                </a:cubicBezTo>
                <a:cubicBezTo>
                  <a:pt x="2354" y="1599"/>
                  <a:pt x="2353" y="1599"/>
                  <a:pt x="2351" y="1598"/>
                </a:cubicBezTo>
                <a:close/>
                <a:moveTo>
                  <a:pt x="26" y="1467"/>
                </a:moveTo>
                <a:cubicBezTo>
                  <a:pt x="25" y="1460"/>
                  <a:pt x="30" y="1452"/>
                  <a:pt x="37" y="1451"/>
                </a:cubicBezTo>
                <a:cubicBezTo>
                  <a:pt x="37" y="1451"/>
                  <a:pt x="37" y="1451"/>
                  <a:pt x="37" y="1451"/>
                </a:cubicBezTo>
                <a:cubicBezTo>
                  <a:pt x="45" y="1449"/>
                  <a:pt x="52" y="1454"/>
                  <a:pt x="54" y="1462"/>
                </a:cubicBezTo>
                <a:cubicBezTo>
                  <a:pt x="54" y="1462"/>
                  <a:pt x="54" y="1462"/>
                  <a:pt x="54" y="1462"/>
                </a:cubicBezTo>
                <a:cubicBezTo>
                  <a:pt x="55" y="1469"/>
                  <a:pt x="51" y="1477"/>
                  <a:pt x="43" y="1478"/>
                </a:cubicBezTo>
                <a:cubicBezTo>
                  <a:pt x="43" y="1478"/>
                  <a:pt x="43" y="1478"/>
                  <a:pt x="43" y="1478"/>
                </a:cubicBezTo>
                <a:cubicBezTo>
                  <a:pt x="42" y="1478"/>
                  <a:pt x="41" y="1478"/>
                  <a:pt x="40" y="1478"/>
                </a:cubicBezTo>
                <a:cubicBezTo>
                  <a:pt x="40" y="1478"/>
                  <a:pt x="40" y="1478"/>
                  <a:pt x="40" y="1478"/>
                </a:cubicBezTo>
                <a:cubicBezTo>
                  <a:pt x="34" y="1478"/>
                  <a:pt x="28" y="1474"/>
                  <a:pt x="26" y="1467"/>
                </a:cubicBezTo>
                <a:close/>
                <a:moveTo>
                  <a:pt x="2385" y="1477"/>
                </a:moveTo>
                <a:cubicBezTo>
                  <a:pt x="2378" y="1476"/>
                  <a:pt x="2373" y="1468"/>
                  <a:pt x="2374" y="1461"/>
                </a:cubicBezTo>
                <a:cubicBezTo>
                  <a:pt x="2374" y="1461"/>
                  <a:pt x="2374" y="1461"/>
                  <a:pt x="2374" y="1461"/>
                </a:cubicBezTo>
                <a:cubicBezTo>
                  <a:pt x="2376" y="1453"/>
                  <a:pt x="2383" y="1448"/>
                  <a:pt x="2391" y="1450"/>
                </a:cubicBezTo>
                <a:cubicBezTo>
                  <a:pt x="2391" y="1450"/>
                  <a:pt x="2391" y="1450"/>
                  <a:pt x="2391" y="1450"/>
                </a:cubicBezTo>
                <a:cubicBezTo>
                  <a:pt x="2398" y="1451"/>
                  <a:pt x="2403" y="1459"/>
                  <a:pt x="2402" y="1466"/>
                </a:cubicBezTo>
                <a:cubicBezTo>
                  <a:pt x="2402" y="1466"/>
                  <a:pt x="2402" y="1466"/>
                  <a:pt x="2402" y="1466"/>
                </a:cubicBezTo>
                <a:cubicBezTo>
                  <a:pt x="2402" y="1466"/>
                  <a:pt x="2402" y="1466"/>
                  <a:pt x="2402" y="1466"/>
                </a:cubicBezTo>
                <a:cubicBezTo>
                  <a:pt x="2402" y="1466"/>
                  <a:pt x="2402" y="1466"/>
                  <a:pt x="2402" y="1466"/>
                </a:cubicBezTo>
                <a:cubicBezTo>
                  <a:pt x="2400" y="1473"/>
                  <a:pt x="2395" y="1477"/>
                  <a:pt x="2388" y="1477"/>
                </a:cubicBezTo>
                <a:cubicBezTo>
                  <a:pt x="2388" y="1477"/>
                  <a:pt x="2388" y="1477"/>
                  <a:pt x="2388" y="1477"/>
                </a:cubicBezTo>
                <a:cubicBezTo>
                  <a:pt x="2387" y="1477"/>
                  <a:pt x="2386" y="1477"/>
                  <a:pt x="2385" y="1477"/>
                </a:cubicBezTo>
                <a:close/>
                <a:moveTo>
                  <a:pt x="7" y="1342"/>
                </a:moveTo>
                <a:cubicBezTo>
                  <a:pt x="6" y="1334"/>
                  <a:pt x="11" y="1327"/>
                  <a:pt x="19" y="1326"/>
                </a:cubicBezTo>
                <a:cubicBezTo>
                  <a:pt x="19" y="1326"/>
                  <a:pt x="19" y="1326"/>
                  <a:pt x="19" y="1326"/>
                </a:cubicBezTo>
                <a:cubicBezTo>
                  <a:pt x="27" y="1326"/>
                  <a:pt x="34" y="1331"/>
                  <a:pt x="35" y="1339"/>
                </a:cubicBezTo>
                <a:cubicBezTo>
                  <a:pt x="35" y="1339"/>
                  <a:pt x="35" y="1339"/>
                  <a:pt x="35" y="1339"/>
                </a:cubicBezTo>
                <a:cubicBezTo>
                  <a:pt x="35" y="1347"/>
                  <a:pt x="30" y="1354"/>
                  <a:pt x="22" y="1354"/>
                </a:cubicBezTo>
                <a:cubicBezTo>
                  <a:pt x="22" y="1354"/>
                  <a:pt x="22" y="1354"/>
                  <a:pt x="22" y="1354"/>
                </a:cubicBezTo>
                <a:cubicBezTo>
                  <a:pt x="22" y="1354"/>
                  <a:pt x="21" y="1354"/>
                  <a:pt x="21" y="1354"/>
                </a:cubicBezTo>
                <a:cubicBezTo>
                  <a:pt x="21" y="1354"/>
                  <a:pt x="21" y="1354"/>
                  <a:pt x="21" y="1354"/>
                </a:cubicBezTo>
                <a:cubicBezTo>
                  <a:pt x="13" y="1354"/>
                  <a:pt x="7" y="1349"/>
                  <a:pt x="7" y="1342"/>
                </a:cubicBezTo>
                <a:close/>
                <a:moveTo>
                  <a:pt x="2406" y="1353"/>
                </a:moveTo>
                <a:cubicBezTo>
                  <a:pt x="2398" y="1353"/>
                  <a:pt x="2393" y="1346"/>
                  <a:pt x="2394" y="1338"/>
                </a:cubicBezTo>
                <a:cubicBezTo>
                  <a:pt x="2394" y="1338"/>
                  <a:pt x="2394" y="1338"/>
                  <a:pt x="2394" y="1338"/>
                </a:cubicBezTo>
                <a:cubicBezTo>
                  <a:pt x="2394" y="1330"/>
                  <a:pt x="2401" y="1325"/>
                  <a:pt x="2409" y="1325"/>
                </a:cubicBezTo>
                <a:cubicBezTo>
                  <a:pt x="2409" y="1325"/>
                  <a:pt x="2409" y="1325"/>
                  <a:pt x="2409" y="1325"/>
                </a:cubicBezTo>
                <a:cubicBezTo>
                  <a:pt x="2417" y="1326"/>
                  <a:pt x="2422" y="1333"/>
                  <a:pt x="2421" y="1341"/>
                </a:cubicBezTo>
                <a:cubicBezTo>
                  <a:pt x="2421" y="1341"/>
                  <a:pt x="2421" y="1341"/>
                  <a:pt x="2421" y="1341"/>
                </a:cubicBezTo>
                <a:cubicBezTo>
                  <a:pt x="2421" y="1348"/>
                  <a:pt x="2415" y="1353"/>
                  <a:pt x="2408" y="1353"/>
                </a:cubicBezTo>
                <a:cubicBezTo>
                  <a:pt x="2408" y="1353"/>
                  <a:pt x="2408" y="1353"/>
                  <a:pt x="2408" y="1353"/>
                </a:cubicBezTo>
                <a:cubicBezTo>
                  <a:pt x="2407" y="1353"/>
                  <a:pt x="2407" y="1353"/>
                  <a:pt x="2406" y="1353"/>
                </a:cubicBezTo>
                <a:close/>
                <a:moveTo>
                  <a:pt x="0" y="1215"/>
                </a:moveTo>
                <a:cubicBezTo>
                  <a:pt x="0" y="1207"/>
                  <a:pt x="6" y="1201"/>
                  <a:pt x="14" y="1201"/>
                </a:cubicBezTo>
                <a:cubicBezTo>
                  <a:pt x="14" y="1201"/>
                  <a:pt x="14" y="1201"/>
                  <a:pt x="14" y="1201"/>
                </a:cubicBezTo>
                <a:cubicBezTo>
                  <a:pt x="22" y="1201"/>
                  <a:pt x="28" y="1207"/>
                  <a:pt x="28" y="1215"/>
                </a:cubicBezTo>
                <a:cubicBezTo>
                  <a:pt x="28" y="1215"/>
                  <a:pt x="28" y="1215"/>
                  <a:pt x="28" y="1215"/>
                </a:cubicBezTo>
                <a:cubicBezTo>
                  <a:pt x="28" y="1223"/>
                  <a:pt x="22" y="1229"/>
                  <a:pt x="14" y="1229"/>
                </a:cubicBezTo>
                <a:cubicBezTo>
                  <a:pt x="14" y="1229"/>
                  <a:pt x="14" y="1229"/>
                  <a:pt x="14" y="1229"/>
                </a:cubicBezTo>
                <a:cubicBezTo>
                  <a:pt x="6" y="1229"/>
                  <a:pt x="0" y="1223"/>
                  <a:pt x="0" y="1215"/>
                </a:cubicBezTo>
                <a:close/>
                <a:moveTo>
                  <a:pt x="2400" y="1214"/>
                </a:moveTo>
                <a:cubicBezTo>
                  <a:pt x="2400" y="1214"/>
                  <a:pt x="2400" y="1213"/>
                  <a:pt x="2400" y="1213"/>
                </a:cubicBezTo>
                <a:cubicBezTo>
                  <a:pt x="2400" y="1213"/>
                  <a:pt x="2400" y="1213"/>
                  <a:pt x="2400" y="1213"/>
                </a:cubicBezTo>
                <a:cubicBezTo>
                  <a:pt x="2400" y="1213"/>
                  <a:pt x="2400" y="1212"/>
                  <a:pt x="2400" y="1212"/>
                </a:cubicBezTo>
                <a:cubicBezTo>
                  <a:pt x="2400" y="1212"/>
                  <a:pt x="2400" y="1212"/>
                  <a:pt x="2400" y="1212"/>
                </a:cubicBezTo>
                <a:cubicBezTo>
                  <a:pt x="2400" y="1204"/>
                  <a:pt x="2406" y="1198"/>
                  <a:pt x="2414" y="1198"/>
                </a:cubicBezTo>
                <a:cubicBezTo>
                  <a:pt x="2414" y="1198"/>
                  <a:pt x="2414" y="1198"/>
                  <a:pt x="2414" y="1198"/>
                </a:cubicBezTo>
                <a:cubicBezTo>
                  <a:pt x="2422" y="1198"/>
                  <a:pt x="2428" y="1204"/>
                  <a:pt x="2428" y="1212"/>
                </a:cubicBezTo>
                <a:cubicBezTo>
                  <a:pt x="2428" y="1212"/>
                  <a:pt x="2428" y="1212"/>
                  <a:pt x="2428" y="1212"/>
                </a:cubicBezTo>
                <a:cubicBezTo>
                  <a:pt x="2428" y="1212"/>
                  <a:pt x="2428" y="1213"/>
                  <a:pt x="2428" y="1213"/>
                </a:cubicBezTo>
                <a:cubicBezTo>
                  <a:pt x="2428" y="1213"/>
                  <a:pt x="2428" y="1213"/>
                  <a:pt x="2428" y="1213"/>
                </a:cubicBezTo>
                <a:cubicBezTo>
                  <a:pt x="2428" y="1213"/>
                  <a:pt x="2428" y="1214"/>
                  <a:pt x="2428" y="1214"/>
                </a:cubicBezTo>
                <a:cubicBezTo>
                  <a:pt x="2428" y="1214"/>
                  <a:pt x="2428" y="1214"/>
                  <a:pt x="2428" y="1214"/>
                </a:cubicBezTo>
                <a:cubicBezTo>
                  <a:pt x="2428" y="1214"/>
                  <a:pt x="2428" y="1214"/>
                  <a:pt x="2428" y="1214"/>
                </a:cubicBezTo>
                <a:cubicBezTo>
                  <a:pt x="2428" y="1214"/>
                  <a:pt x="2428" y="1214"/>
                  <a:pt x="2428" y="1214"/>
                </a:cubicBezTo>
                <a:cubicBezTo>
                  <a:pt x="2428" y="1222"/>
                  <a:pt x="2422" y="1228"/>
                  <a:pt x="2414" y="1228"/>
                </a:cubicBezTo>
                <a:cubicBezTo>
                  <a:pt x="2414" y="1228"/>
                  <a:pt x="2414" y="1228"/>
                  <a:pt x="2414" y="1228"/>
                </a:cubicBezTo>
                <a:cubicBezTo>
                  <a:pt x="2406" y="1228"/>
                  <a:pt x="2400" y="1222"/>
                  <a:pt x="2400" y="1214"/>
                </a:cubicBezTo>
                <a:close/>
                <a:moveTo>
                  <a:pt x="19" y="1104"/>
                </a:moveTo>
                <a:cubicBezTo>
                  <a:pt x="11" y="1103"/>
                  <a:pt x="6" y="1096"/>
                  <a:pt x="6" y="1088"/>
                </a:cubicBezTo>
                <a:cubicBezTo>
                  <a:pt x="6" y="1088"/>
                  <a:pt x="6" y="1088"/>
                  <a:pt x="6" y="1088"/>
                </a:cubicBezTo>
                <a:cubicBezTo>
                  <a:pt x="7" y="1080"/>
                  <a:pt x="14" y="1075"/>
                  <a:pt x="22" y="1076"/>
                </a:cubicBezTo>
                <a:cubicBezTo>
                  <a:pt x="22" y="1076"/>
                  <a:pt x="22" y="1076"/>
                  <a:pt x="22" y="1076"/>
                </a:cubicBezTo>
                <a:cubicBezTo>
                  <a:pt x="30" y="1076"/>
                  <a:pt x="35" y="1083"/>
                  <a:pt x="34" y="1091"/>
                </a:cubicBezTo>
                <a:cubicBezTo>
                  <a:pt x="34" y="1091"/>
                  <a:pt x="34" y="1091"/>
                  <a:pt x="34" y="1091"/>
                </a:cubicBezTo>
                <a:cubicBezTo>
                  <a:pt x="34" y="1098"/>
                  <a:pt x="27" y="1104"/>
                  <a:pt x="20" y="1104"/>
                </a:cubicBezTo>
                <a:cubicBezTo>
                  <a:pt x="20" y="1104"/>
                  <a:pt x="20" y="1104"/>
                  <a:pt x="20" y="1104"/>
                </a:cubicBezTo>
                <a:cubicBezTo>
                  <a:pt x="20" y="1104"/>
                  <a:pt x="19" y="1104"/>
                  <a:pt x="19" y="1104"/>
                </a:cubicBezTo>
                <a:close/>
                <a:moveTo>
                  <a:pt x="2393" y="1088"/>
                </a:moveTo>
                <a:cubicBezTo>
                  <a:pt x="2393" y="1088"/>
                  <a:pt x="2393" y="1088"/>
                  <a:pt x="2393" y="1088"/>
                </a:cubicBezTo>
                <a:cubicBezTo>
                  <a:pt x="2393" y="1080"/>
                  <a:pt x="2398" y="1074"/>
                  <a:pt x="2406" y="1073"/>
                </a:cubicBezTo>
                <a:cubicBezTo>
                  <a:pt x="2406" y="1073"/>
                  <a:pt x="2406" y="1073"/>
                  <a:pt x="2406" y="1073"/>
                </a:cubicBezTo>
                <a:cubicBezTo>
                  <a:pt x="2414" y="1072"/>
                  <a:pt x="2420" y="1077"/>
                  <a:pt x="2421" y="1085"/>
                </a:cubicBezTo>
                <a:cubicBezTo>
                  <a:pt x="2421" y="1085"/>
                  <a:pt x="2421" y="1085"/>
                  <a:pt x="2421" y="1085"/>
                </a:cubicBezTo>
                <a:cubicBezTo>
                  <a:pt x="2421" y="1085"/>
                  <a:pt x="2421" y="1085"/>
                  <a:pt x="2421" y="1085"/>
                </a:cubicBezTo>
                <a:cubicBezTo>
                  <a:pt x="2421" y="1085"/>
                  <a:pt x="2421" y="1085"/>
                  <a:pt x="2421" y="1085"/>
                </a:cubicBezTo>
                <a:cubicBezTo>
                  <a:pt x="2422" y="1093"/>
                  <a:pt x="2416" y="1100"/>
                  <a:pt x="2409" y="1101"/>
                </a:cubicBezTo>
                <a:cubicBezTo>
                  <a:pt x="2409" y="1101"/>
                  <a:pt x="2409" y="1101"/>
                  <a:pt x="2409" y="1101"/>
                </a:cubicBezTo>
                <a:cubicBezTo>
                  <a:pt x="2408" y="1101"/>
                  <a:pt x="2408" y="1101"/>
                  <a:pt x="2407" y="1101"/>
                </a:cubicBezTo>
                <a:cubicBezTo>
                  <a:pt x="2407" y="1101"/>
                  <a:pt x="2407" y="1101"/>
                  <a:pt x="2407" y="1101"/>
                </a:cubicBezTo>
                <a:cubicBezTo>
                  <a:pt x="2400" y="1101"/>
                  <a:pt x="2394" y="1095"/>
                  <a:pt x="2393" y="1088"/>
                </a:cubicBezTo>
                <a:close/>
                <a:moveTo>
                  <a:pt x="37" y="979"/>
                </a:moveTo>
                <a:cubicBezTo>
                  <a:pt x="29" y="978"/>
                  <a:pt x="24" y="970"/>
                  <a:pt x="26" y="963"/>
                </a:cubicBezTo>
                <a:cubicBezTo>
                  <a:pt x="26" y="963"/>
                  <a:pt x="26" y="963"/>
                  <a:pt x="26" y="963"/>
                </a:cubicBezTo>
                <a:cubicBezTo>
                  <a:pt x="28" y="955"/>
                  <a:pt x="35" y="950"/>
                  <a:pt x="43" y="952"/>
                </a:cubicBezTo>
                <a:cubicBezTo>
                  <a:pt x="43" y="952"/>
                  <a:pt x="43" y="952"/>
                  <a:pt x="43" y="952"/>
                </a:cubicBezTo>
                <a:cubicBezTo>
                  <a:pt x="50" y="953"/>
                  <a:pt x="55" y="961"/>
                  <a:pt x="53" y="968"/>
                </a:cubicBezTo>
                <a:cubicBezTo>
                  <a:pt x="53" y="968"/>
                  <a:pt x="53" y="968"/>
                  <a:pt x="53" y="968"/>
                </a:cubicBezTo>
                <a:cubicBezTo>
                  <a:pt x="52" y="975"/>
                  <a:pt x="46" y="980"/>
                  <a:pt x="40" y="980"/>
                </a:cubicBezTo>
                <a:cubicBezTo>
                  <a:pt x="40" y="980"/>
                  <a:pt x="40" y="980"/>
                  <a:pt x="40" y="980"/>
                </a:cubicBezTo>
                <a:cubicBezTo>
                  <a:pt x="39" y="980"/>
                  <a:pt x="38" y="979"/>
                  <a:pt x="37" y="979"/>
                </a:cubicBezTo>
                <a:close/>
                <a:moveTo>
                  <a:pt x="2374" y="966"/>
                </a:moveTo>
                <a:cubicBezTo>
                  <a:pt x="2374" y="966"/>
                  <a:pt x="2374" y="966"/>
                  <a:pt x="2374" y="966"/>
                </a:cubicBezTo>
                <a:cubicBezTo>
                  <a:pt x="2372" y="958"/>
                  <a:pt x="2377" y="951"/>
                  <a:pt x="2385" y="949"/>
                </a:cubicBezTo>
                <a:cubicBezTo>
                  <a:pt x="2385" y="949"/>
                  <a:pt x="2385" y="949"/>
                  <a:pt x="2385" y="949"/>
                </a:cubicBezTo>
                <a:cubicBezTo>
                  <a:pt x="2392" y="947"/>
                  <a:pt x="2400" y="952"/>
                  <a:pt x="2401" y="960"/>
                </a:cubicBezTo>
                <a:cubicBezTo>
                  <a:pt x="2401" y="960"/>
                  <a:pt x="2401" y="960"/>
                  <a:pt x="2401" y="960"/>
                </a:cubicBezTo>
                <a:cubicBezTo>
                  <a:pt x="2403" y="967"/>
                  <a:pt x="2398" y="975"/>
                  <a:pt x="2391" y="976"/>
                </a:cubicBezTo>
                <a:cubicBezTo>
                  <a:pt x="2391" y="976"/>
                  <a:pt x="2391" y="976"/>
                  <a:pt x="2391" y="976"/>
                </a:cubicBezTo>
                <a:cubicBezTo>
                  <a:pt x="2390" y="977"/>
                  <a:pt x="2389" y="977"/>
                  <a:pt x="2388" y="977"/>
                </a:cubicBezTo>
                <a:cubicBezTo>
                  <a:pt x="2388" y="977"/>
                  <a:pt x="2388" y="977"/>
                  <a:pt x="2388" y="977"/>
                </a:cubicBezTo>
                <a:cubicBezTo>
                  <a:pt x="2381" y="977"/>
                  <a:pt x="2375" y="972"/>
                  <a:pt x="2374" y="966"/>
                </a:cubicBezTo>
                <a:close/>
                <a:moveTo>
                  <a:pt x="68" y="857"/>
                </a:moveTo>
                <a:cubicBezTo>
                  <a:pt x="60" y="855"/>
                  <a:pt x="56" y="847"/>
                  <a:pt x="59" y="840"/>
                </a:cubicBezTo>
                <a:cubicBezTo>
                  <a:pt x="59" y="840"/>
                  <a:pt x="59" y="840"/>
                  <a:pt x="59" y="840"/>
                </a:cubicBezTo>
                <a:cubicBezTo>
                  <a:pt x="61" y="832"/>
                  <a:pt x="69" y="828"/>
                  <a:pt x="76" y="831"/>
                </a:cubicBezTo>
                <a:cubicBezTo>
                  <a:pt x="76" y="831"/>
                  <a:pt x="76" y="831"/>
                  <a:pt x="76" y="831"/>
                </a:cubicBezTo>
                <a:cubicBezTo>
                  <a:pt x="84" y="833"/>
                  <a:pt x="88" y="841"/>
                  <a:pt x="85" y="848"/>
                </a:cubicBezTo>
                <a:cubicBezTo>
                  <a:pt x="85" y="848"/>
                  <a:pt x="85" y="848"/>
                  <a:pt x="85" y="848"/>
                </a:cubicBezTo>
                <a:cubicBezTo>
                  <a:pt x="83" y="854"/>
                  <a:pt x="78" y="858"/>
                  <a:pt x="72" y="858"/>
                </a:cubicBezTo>
                <a:cubicBezTo>
                  <a:pt x="72" y="858"/>
                  <a:pt x="72" y="858"/>
                  <a:pt x="72" y="858"/>
                </a:cubicBezTo>
                <a:cubicBezTo>
                  <a:pt x="71" y="858"/>
                  <a:pt x="69" y="858"/>
                  <a:pt x="68" y="857"/>
                </a:cubicBezTo>
                <a:close/>
                <a:moveTo>
                  <a:pt x="2342" y="846"/>
                </a:moveTo>
                <a:cubicBezTo>
                  <a:pt x="2339" y="838"/>
                  <a:pt x="2343" y="830"/>
                  <a:pt x="2351" y="828"/>
                </a:cubicBezTo>
                <a:cubicBezTo>
                  <a:pt x="2351" y="828"/>
                  <a:pt x="2351" y="828"/>
                  <a:pt x="2351" y="828"/>
                </a:cubicBezTo>
                <a:cubicBezTo>
                  <a:pt x="2358" y="826"/>
                  <a:pt x="2366" y="830"/>
                  <a:pt x="2368" y="837"/>
                </a:cubicBezTo>
                <a:cubicBezTo>
                  <a:pt x="2368" y="837"/>
                  <a:pt x="2368" y="837"/>
                  <a:pt x="2368" y="837"/>
                </a:cubicBezTo>
                <a:cubicBezTo>
                  <a:pt x="2371" y="844"/>
                  <a:pt x="2367" y="852"/>
                  <a:pt x="2359" y="855"/>
                </a:cubicBezTo>
                <a:cubicBezTo>
                  <a:pt x="2359" y="855"/>
                  <a:pt x="2359" y="855"/>
                  <a:pt x="2359" y="855"/>
                </a:cubicBezTo>
                <a:cubicBezTo>
                  <a:pt x="2358" y="855"/>
                  <a:pt x="2356" y="855"/>
                  <a:pt x="2355" y="855"/>
                </a:cubicBezTo>
                <a:cubicBezTo>
                  <a:pt x="2355" y="855"/>
                  <a:pt x="2355" y="855"/>
                  <a:pt x="2355" y="855"/>
                </a:cubicBezTo>
                <a:cubicBezTo>
                  <a:pt x="2349" y="855"/>
                  <a:pt x="2344" y="852"/>
                  <a:pt x="2342" y="846"/>
                </a:cubicBezTo>
                <a:close/>
                <a:moveTo>
                  <a:pt x="111" y="740"/>
                </a:moveTo>
                <a:cubicBezTo>
                  <a:pt x="104" y="736"/>
                  <a:pt x="101" y="728"/>
                  <a:pt x="104" y="721"/>
                </a:cubicBezTo>
                <a:cubicBezTo>
                  <a:pt x="104" y="721"/>
                  <a:pt x="104" y="721"/>
                  <a:pt x="104" y="721"/>
                </a:cubicBezTo>
                <a:cubicBezTo>
                  <a:pt x="104" y="721"/>
                  <a:pt x="104" y="721"/>
                  <a:pt x="104" y="721"/>
                </a:cubicBezTo>
                <a:cubicBezTo>
                  <a:pt x="104" y="721"/>
                  <a:pt x="104" y="721"/>
                  <a:pt x="104" y="721"/>
                </a:cubicBezTo>
                <a:cubicBezTo>
                  <a:pt x="107" y="714"/>
                  <a:pt x="116" y="711"/>
                  <a:pt x="123" y="714"/>
                </a:cubicBezTo>
                <a:cubicBezTo>
                  <a:pt x="123" y="714"/>
                  <a:pt x="123" y="714"/>
                  <a:pt x="123" y="714"/>
                </a:cubicBezTo>
                <a:cubicBezTo>
                  <a:pt x="130" y="717"/>
                  <a:pt x="133" y="725"/>
                  <a:pt x="130" y="733"/>
                </a:cubicBezTo>
                <a:cubicBezTo>
                  <a:pt x="130" y="733"/>
                  <a:pt x="130" y="733"/>
                  <a:pt x="130" y="733"/>
                </a:cubicBezTo>
                <a:cubicBezTo>
                  <a:pt x="127" y="738"/>
                  <a:pt x="122" y="741"/>
                  <a:pt x="117" y="741"/>
                </a:cubicBezTo>
                <a:cubicBezTo>
                  <a:pt x="117" y="741"/>
                  <a:pt x="117" y="741"/>
                  <a:pt x="117" y="741"/>
                </a:cubicBezTo>
                <a:cubicBezTo>
                  <a:pt x="115" y="741"/>
                  <a:pt x="113" y="740"/>
                  <a:pt x="111" y="740"/>
                </a:cubicBezTo>
                <a:close/>
                <a:moveTo>
                  <a:pt x="2297" y="730"/>
                </a:moveTo>
                <a:cubicBezTo>
                  <a:pt x="2294" y="723"/>
                  <a:pt x="2297" y="715"/>
                  <a:pt x="2304" y="711"/>
                </a:cubicBezTo>
                <a:cubicBezTo>
                  <a:pt x="2304" y="711"/>
                  <a:pt x="2304" y="711"/>
                  <a:pt x="2304" y="711"/>
                </a:cubicBezTo>
                <a:cubicBezTo>
                  <a:pt x="2311" y="708"/>
                  <a:pt x="2319" y="711"/>
                  <a:pt x="2323" y="718"/>
                </a:cubicBezTo>
                <a:cubicBezTo>
                  <a:pt x="2323" y="718"/>
                  <a:pt x="2323" y="718"/>
                  <a:pt x="2323" y="718"/>
                </a:cubicBezTo>
                <a:cubicBezTo>
                  <a:pt x="2326" y="725"/>
                  <a:pt x="2323" y="734"/>
                  <a:pt x="2316" y="737"/>
                </a:cubicBezTo>
                <a:cubicBezTo>
                  <a:pt x="2316" y="737"/>
                  <a:pt x="2316" y="737"/>
                  <a:pt x="2316" y="737"/>
                </a:cubicBezTo>
                <a:cubicBezTo>
                  <a:pt x="2314" y="738"/>
                  <a:pt x="2312" y="738"/>
                  <a:pt x="2310" y="738"/>
                </a:cubicBezTo>
                <a:cubicBezTo>
                  <a:pt x="2310" y="738"/>
                  <a:pt x="2310" y="738"/>
                  <a:pt x="2310" y="738"/>
                </a:cubicBezTo>
                <a:cubicBezTo>
                  <a:pt x="2304" y="738"/>
                  <a:pt x="2299" y="735"/>
                  <a:pt x="2297" y="730"/>
                </a:cubicBezTo>
                <a:close/>
                <a:moveTo>
                  <a:pt x="167" y="627"/>
                </a:moveTo>
                <a:cubicBezTo>
                  <a:pt x="160" y="623"/>
                  <a:pt x="158" y="615"/>
                  <a:pt x="162" y="608"/>
                </a:cubicBezTo>
                <a:cubicBezTo>
                  <a:pt x="162" y="608"/>
                  <a:pt x="162" y="608"/>
                  <a:pt x="162" y="608"/>
                </a:cubicBezTo>
                <a:cubicBezTo>
                  <a:pt x="166" y="601"/>
                  <a:pt x="174" y="599"/>
                  <a:pt x="181" y="603"/>
                </a:cubicBezTo>
                <a:cubicBezTo>
                  <a:pt x="181" y="603"/>
                  <a:pt x="181" y="603"/>
                  <a:pt x="181" y="603"/>
                </a:cubicBezTo>
                <a:cubicBezTo>
                  <a:pt x="188" y="607"/>
                  <a:pt x="190" y="615"/>
                  <a:pt x="186" y="622"/>
                </a:cubicBezTo>
                <a:cubicBezTo>
                  <a:pt x="186" y="622"/>
                  <a:pt x="186" y="622"/>
                  <a:pt x="186" y="622"/>
                </a:cubicBezTo>
                <a:cubicBezTo>
                  <a:pt x="184" y="626"/>
                  <a:pt x="179" y="629"/>
                  <a:pt x="174" y="629"/>
                </a:cubicBezTo>
                <a:cubicBezTo>
                  <a:pt x="174" y="629"/>
                  <a:pt x="174" y="629"/>
                  <a:pt x="174" y="629"/>
                </a:cubicBezTo>
                <a:cubicBezTo>
                  <a:pt x="172" y="629"/>
                  <a:pt x="169" y="628"/>
                  <a:pt x="167" y="627"/>
                </a:cubicBezTo>
                <a:close/>
                <a:moveTo>
                  <a:pt x="2240" y="619"/>
                </a:moveTo>
                <a:cubicBezTo>
                  <a:pt x="2237" y="613"/>
                  <a:pt x="2239" y="604"/>
                  <a:pt x="2246" y="600"/>
                </a:cubicBezTo>
                <a:cubicBezTo>
                  <a:pt x="2246" y="600"/>
                  <a:pt x="2246" y="600"/>
                  <a:pt x="2246" y="600"/>
                </a:cubicBezTo>
                <a:cubicBezTo>
                  <a:pt x="2252" y="596"/>
                  <a:pt x="2261" y="599"/>
                  <a:pt x="2265" y="605"/>
                </a:cubicBezTo>
                <a:cubicBezTo>
                  <a:pt x="2265" y="605"/>
                  <a:pt x="2265" y="605"/>
                  <a:pt x="2265" y="605"/>
                </a:cubicBezTo>
                <a:cubicBezTo>
                  <a:pt x="2269" y="612"/>
                  <a:pt x="2266" y="621"/>
                  <a:pt x="2260" y="625"/>
                </a:cubicBezTo>
                <a:cubicBezTo>
                  <a:pt x="2260" y="625"/>
                  <a:pt x="2260" y="625"/>
                  <a:pt x="2260" y="625"/>
                </a:cubicBezTo>
                <a:cubicBezTo>
                  <a:pt x="2257" y="626"/>
                  <a:pt x="2255" y="626"/>
                  <a:pt x="2253" y="626"/>
                </a:cubicBezTo>
                <a:cubicBezTo>
                  <a:pt x="2253" y="626"/>
                  <a:pt x="2253" y="626"/>
                  <a:pt x="2253" y="626"/>
                </a:cubicBezTo>
                <a:cubicBezTo>
                  <a:pt x="2248" y="626"/>
                  <a:pt x="2243" y="624"/>
                  <a:pt x="2240" y="619"/>
                </a:cubicBezTo>
                <a:close/>
                <a:moveTo>
                  <a:pt x="234" y="521"/>
                </a:moveTo>
                <a:cubicBezTo>
                  <a:pt x="228" y="516"/>
                  <a:pt x="227" y="508"/>
                  <a:pt x="231" y="501"/>
                </a:cubicBezTo>
                <a:cubicBezTo>
                  <a:pt x="231" y="501"/>
                  <a:pt x="231" y="501"/>
                  <a:pt x="231" y="501"/>
                </a:cubicBezTo>
                <a:cubicBezTo>
                  <a:pt x="236" y="495"/>
                  <a:pt x="244" y="494"/>
                  <a:pt x="251" y="498"/>
                </a:cubicBezTo>
                <a:cubicBezTo>
                  <a:pt x="251" y="498"/>
                  <a:pt x="251" y="498"/>
                  <a:pt x="251" y="498"/>
                </a:cubicBezTo>
                <a:cubicBezTo>
                  <a:pt x="257" y="503"/>
                  <a:pt x="258" y="512"/>
                  <a:pt x="254" y="518"/>
                </a:cubicBezTo>
                <a:cubicBezTo>
                  <a:pt x="254" y="518"/>
                  <a:pt x="254" y="518"/>
                  <a:pt x="254" y="518"/>
                </a:cubicBezTo>
                <a:cubicBezTo>
                  <a:pt x="251" y="522"/>
                  <a:pt x="247" y="524"/>
                  <a:pt x="242" y="524"/>
                </a:cubicBezTo>
                <a:cubicBezTo>
                  <a:pt x="242" y="524"/>
                  <a:pt x="242" y="524"/>
                  <a:pt x="242" y="524"/>
                </a:cubicBezTo>
                <a:cubicBezTo>
                  <a:pt x="240" y="524"/>
                  <a:pt x="237" y="523"/>
                  <a:pt x="234" y="521"/>
                </a:cubicBezTo>
                <a:close/>
                <a:moveTo>
                  <a:pt x="2173" y="516"/>
                </a:moveTo>
                <a:cubicBezTo>
                  <a:pt x="2168" y="509"/>
                  <a:pt x="2169" y="500"/>
                  <a:pt x="2176" y="496"/>
                </a:cubicBezTo>
                <a:cubicBezTo>
                  <a:pt x="2176" y="496"/>
                  <a:pt x="2176" y="496"/>
                  <a:pt x="2176" y="496"/>
                </a:cubicBezTo>
                <a:cubicBezTo>
                  <a:pt x="2182" y="491"/>
                  <a:pt x="2191" y="493"/>
                  <a:pt x="2195" y="499"/>
                </a:cubicBezTo>
                <a:cubicBezTo>
                  <a:pt x="2195" y="499"/>
                  <a:pt x="2195" y="499"/>
                  <a:pt x="2195" y="499"/>
                </a:cubicBezTo>
                <a:cubicBezTo>
                  <a:pt x="2200" y="505"/>
                  <a:pt x="2198" y="514"/>
                  <a:pt x="2192" y="519"/>
                </a:cubicBezTo>
                <a:cubicBezTo>
                  <a:pt x="2192" y="519"/>
                  <a:pt x="2192" y="519"/>
                  <a:pt x="2192" y="519"/>
                </a:cubicBezTo>
                <a:cubicBezTo>
                  <a:pt x="2190" y="520"/>
                  <a:pt x="2187" y="521"/>
                  <a:pt x="2184" y="521"/>
                </a:cubicBezTo>
                <a:cubicBezTo>
                  <a:pt x="2184" y="521"/>
                  <a:pt x="2184" y="521"/>
                  <a:pt x="2184" y="521"/>
                </a:cubicBezTo>
                <a:cubicBezTo>
                  <a:pt x="2180" y="521"/>
                  <a:pt x="2175" y="519"/>
                  <a:pt x="2173" y="516"/>
                </a:cubicBezTo>
                <a:close/>
                <a:moveTo>
                  <a:pt x="312" y="422"/>
                </a:moveTo>
                <a:cubicBezTo>
                  <a:pt x="306" y="417"/>
                  <a:pt x="306" y="408"/>
                  <a:pt x="311" y="403"/>
                </a:cubicBezTo>
                <a:cubicBezTo>
                  <a:pt x="311" y="403"/>
                  <a:pt x="311" y="403"/>
                  <a:pt x="311" y="403"/>
                </a:cubicBezTo>
                <a:cubicBezTo>
                  <a:pt x="316" y="397"/>
                  <a:pt x="325" y="396"/>
                  <a:pt x="331" y="401"/>
                </a:cubicBezTo>
                <a:cubicBezTo>
                  <a:pt x="331" y="401"/>
                  <a:pt x="331" y="401"/>
                  <a:pt x="331" y="401"/>
                </a:cubicBezTo>
                <a:cubicBezTo>
                  <a:pt x="337" y="407"/>
                  <a:pt x="337" y="415"/>
                  <a:pt x="332" y="421"/>
                </a:cubicBezTo>
                <a:cubicBezTo>
                  <a:pt x="332" y="421"/>
                  <a:pt x="332" y="421"/>
                  <a:pt x="332" y="421"/>
                </a:cubicBezTo>
                <a:cubicBezTo>
                  <a:pt x="329" y="424"/>
                  <a:pt x="325" y="426"/>
                  <a:pt x="321" y="426"/>
                </a:cubicBezTo>
                <a:cubicBezTo>
                  <a:pt x="321" y="426"/>
                  <a:pt x="321" y="426"/>
                  <a:pt x="321" y="426"/>
                </a:cubicBezTo>
                <a:cubicBezTo>
                  <a:pt x="318" y="426"/>
                  <a:pt x="315" y="425"/>
                  <a:pt x="312" y="422"/>
                </a:cubicBezTo>
                <a:close/>
                <a:moveTo>
                  <a:pt x="2094" y="419"/>
                </a:moveTo>
                <a:cubicBezTo>
                  <a:pt x="2094" y="419"/>
                  <a:pt x="2094" y="419"/>
                  <a:pt x="2094" y="419"/>
                </a:cubicBezTo>
                <a:cubicBezTo>
                  <a:pt x="2089" y="413"/>
                  <a:pt x="2090" y="405"/>
                  <a:pt x="2095" y="399"/>
                </a:cubicBezTo>
                <a:cubicBezTo>
                  <a:pt x="2095" y="399"/>
                  <a:pt x="2095" y="399"/>
                  <a:pt x="2095" y="399"/>
                </a:cubicBezTo>
                <a:cubicBezTo>
                  <a:pt x="2101" y="394"/>
                  <a:pt x="2110" y="395"/>
                  <a:pt x="2115" y="400"/>
                </a:cubicBezTo>
                <a:cubicBezTo>
                  <a:pt x="2115" y="400"/>
                  <a:pt x="2115" y="400"/>
                  <a:pt x="2115" y="400"/>
                </a:cubicBezTo>
                <a:cubicBezTo>
                  <a:pt x="2115" y="400"/>
                  <a:pt x="2115" y="400"/>
                  <a:pt x="2115" y="400"/>
                </a:cubicBezTo>
                <a:cubicBezTo>
                  <a:pt x="2115" y="400"/>
                  <a:pt x="2115" y="400"/>
                  <a:pt x="2115" y="400"/>
                </a:cubicBezTo>
                <a:cubicBezTo>
                  <a:pt x="2120" y="406"/>
                  <a:pt x="2120" y="415"/>
                  <a:pt x="2114" y="420"/>
                </a:cubicBezTo>
                <a:cubicBezTo>
                  <a:pt x="2114" y="420"/>
                  <a:pt x="2114" y="420"/>
                  <a:pt x="2114" y="420"/>
                </a:cubicBezTo>
                <a:cubicBezTo>
                  <a:pt x="2111" y="423"/>
                  <a:pt x="2108" y="424"/>
                  <a:pt x="2105" y="424"/>
                </a:cubicBezTo>
                <a:cubicBezTo>
                  <a:pt x="2105" y="424"/>
                  <a:pt x="2105" y="424"/>
                  <a:pt x="2105" y="424"/>
                </a:cubicBezTo>
                <a:cubicBezTo>
                  <a:pt x="2101" y="424"/>
                  <a:pt x="2097" y="422"/>
                  <a:pt x="2094" y="419"/>
                </a:cubicBezTo>
                <a:close/>
                <a:moveTo>
                  <a:pt x="400" y="332"/>
                </a:moveTo>
                <a:cubicBezTo>
                  <a:pt x="395" y="327"/>
                  <a:pt x="395" y="318"/>
                  <a:pt x="401" y="313"/>
                </a:cubicBezTo>
                <a:cubicBezTo>
                  <a:pt x="401" y="313"/>
                  <a:pt x="401" y="313"/>
                  <a:pt x="401" y="313"/>
                </a:cubicBezTo>
                <a:cubicBezTo>
                  <a:pt x="407" y="307"/>
                  <a:pt x="415" y="308"/>
                  <a:pt x="421" y="314"/>
                </a:cubicBezTo>
                <a:cubicBezTo>
                  <a:pt x="421" y="314"/>
                  <a:pt x="421" y="314"/>
                  <a:pt x="421" y="314"/>
                </a:cubicBezTo>
                <a:cubicBezTo>
                  <a:pt x="426" y="319"/>
                  <a:pt x="425" y="328"/>
                  <a:pt x="420" y="333"/>
                </a:cubicBezTo>
                <a:cubicBezTo>
                  <a:pt x="420" y="333"/>
                  <a:pt x="420" y="333"/>
                  <a:pt x="420" y="333"/>
                </a:cubicBezTo>
                <a:cubicBezTo>
                  <a:pt x="417" y="336"/>
                  <a:pt x="414" y="337"/>
                  <a:pt x="410" y="337"/>
                </a:cubicBezTo>
                <a:cubicBezTo>
                  <a:pt x="410" y="337"/>
                  <a:pt x="410" y="337"/>
                  <a:pt x="410" y="337"/>
                </a:cubicBezTo>
                <a:cubicBezTo>
                  <a:pt x="406" y="337"/>
                  <a:pt x="403" y="335"/>
                  <a:pt x="400" y="332"/>
                </a:cubicBezTo>
                <a:close/>
                <a:moveTo>
                  <a:pt x="2006" y="332"/>
                </a:moveTo>
                <a:cubicBezTo>
                  <a:pt x="2001" y="326"/>
                  <a:pt x="2000" y="318"/>
                  <a:pt x="2005" y="312"/>
                </a:cubicBezTo>
                <a:cubicBezTo>
                  <a:pt x="2005" y="312"/>
                  <a:pt x="2005" y="312"/>
                  <a:pt x="2005" y="312"/>
                </a:cubicBezTo>
                <a:cubicBezTo>
                  <a:pt x="2010" y="306"/>
                  <a:pt x="2019" y="306"/>
                  <a:pt x="2025" y="311"/>
                </a:cubicBezTo>
                <a:cubicBezTo>
                  <a:pt x="2025" y="311"/>
                  <a:pt x="2025" y="311"/>
                  <a:pt x="2025" y="311"/>
                </a:cubicBezTo>
                <a:cubicBezTo>
                  <a:pt x="2025" y="311"/>
                  <a:pt x="2025" y="311"/>
                  <a:pt x="2025" y="311"/>
                </a:cubicBezTo>
                <a:cubicBezTo>
                  <a:pt x="2025" y="311"/>
                  <a:pt x="2025" y="311"/>
                  <a:pt x="2025" y="311"/>
                </a:cubicBezTo>
                <a:cubicBezTo>
                  <a:pt x="2031" y="316"/>
                  <a:pt x="2031" y="325"/>
                  <a:pt x="2026" y="330"/>
                </a:cubicBezTo>
                <a:cubicBezTo>
                  <a:pt x="2026" y="330"/>
                  <a:pt x="2026" y="330"/>
                  <a:pt x="2026" y="330"/>
                </a:cubicBezTo>
                <a:cubicBezTo>
                  <a:pt x="2023" y="334"/>
                  <a:pt x="2020" y="335"/>
                  <a:pt x="2016" y="335"/>
                </a:cubicBezTo>
                <a:cubicBezTo>
                  <a:pt x="2016" y="335"/>
                  <a:pt x="2016" y="335"/>
                  <a:pt x="2016" y="335"/>
                </a:cubicBezTo>
                <a:cubicBezTo>
                  <a:pt x="2012" y="335"/>
                  <a:pt x="2009" y="334"/>
                  <a:pt x="2006" y="332"/>
                </a:cubicBezTo>
                <a:close/>
                <a:moveTo>
                  <a:pt x="496" y="252"/>
                </a:moveTo>
                <a:cubicBezTo>
                  <a:pt x="492" y="246"/>
                  <a:pt x="493" y="237"/>
                  <a:pt x="499" y="233"/>
                </a:cubicBezTo>
                <a:cubicBezTo>
                  <a:pt x="499" y="233"/>
                  <a:pt x="499" y="233"/>
                  <a:pt x="499" y="233"/>
                </a:cubicBezTo>
                <a:cubicBezTo>
                  <a:pt x="499" y="233"/>
                  <a:pt x="499" y="233"/>
                  <a:pt x="499" y="233"/>
                </a:cubicBezTo>
                <a:cubicBezTo>
                  <a:pt x="499" y="233"/>
                  <a:pt x="499" y="233"/>
                  <a:pt x="499" y="233"/>
                </a:cubicBezTo>
                <a:cubicBezTo>
                  <a:pt x="506" y="228"/>
                  <a:pt x="514" y="229"/>
                  <a:pt x="519" y="236"/>
                </a:cubicBezTo>
                <a:cubicBezTo>
                  <a:pt x="519" y="236"/>
                  <a:pt x="519" y="236"/>
                  <a:pt x="519" y="236"/>
                </a:cubicBezTo>
                <a:cubicBezTo>
                  <a:pt x="524" y="242"/>
                  <a:pt x="522" y="251"/>
                  <a:pt x="516" y="255"/>
                </a:cubicBezTo>
                <a:cubicBezTo>
                  <a:pt x="516" y="255"/>
                  <a:pt x="516" y="255"/>
                  <a:pt x="516" y="255"/>
                </a:cubicBezTo>
                <a:cubicBezTo>
                  <a:pt x="513" y="257"/>
                  <a:pt x="511" y="258"/>
                  <a:pt x="508" y="258"/>
                </a:cubicBezTo>
                <a:cubicBezTo>
                  <a:pt x="508" y="258"/>
                  <a:pt x="508" y="258"/>
                  <a:pt x="508" y="258"/>
                </a:cubicBezTo>
                <a:cubicBezTo>
                  <a:pt x="503" y="258"/>
                  <a:pt x="499" y="256"/>
                  <a:pt x="496" y="252"/>
                </a:cubicBezTo>
                <a:close/>
                <a:moveTo>
                  <a:pt x="1910" y="253"/>
                </a:moveTo>
                <a:cubicBezTo>
                  <a:pt x="1904" y="249"/>
                  <a:pt x="1902" y="240"/>
                  <a:pt x="1907" y="234"/>
                </a:cubicBezTo>
                <a:cubicBezTo>
                  <a:pt x="1907" y="234"/>
                  <a:pt x="1907" y="234"/>
                  <a:pt x="1907" y="234"/>
                </a:cubicBezTo>
                <a:cubicBezTo>
                  <a:pt x="1911" y="228"/>
                  <a:pt x="1920" y="226"/>
                  <a:pt x="1926" y="231"/>
                </a:cubicBezTo>
                <a:cubicBezTo>
                  <a:pt x="1926" y="231"/>
                  <a:pt x="1926" y="231"/>
                  <a:pt x="1926" y="231"/>
                </a:cubicBezTo>
                <a:cubicBezTo>
                  <a:pt x="1926" y="231"/>
                  <a:pt x="1926" y="231"/>
                  <a:pt x="1926" y="231"/>
                </a:cubicBezTo>
                <a:cubicBezTo>
                  <a:pt x="1926" y="231"/>
                  <a:pt x="1926" y="231"/>
                  <a:pt x="1926" y="231"/>
                </a:cubicBezTo>
                <a:cubicBezTo>
                  <a:pt x="1933" y="235"/>
                  <a:pt x="1934" y="244"/>
                  <a:pt x="1929" y="250"/>
                </a:cubicBezTo>
                <a:cubicBezTo>
                  <a:pt x="1929" y="250"/>
                  <a:pt x="1929" y="250"/>
                  <a:pt x="1929" y="250"/>
                </a:cubicBezTo>
                <a:cubicBezTo>
                  <a:pt x="1927" y="254"/>
                  <a:pt x="1922" y="256"/>
                  <a:pt x="1918" y="256"/>
                </a:cubicBezTo>
                <a:cubicBezTo>
                  <a:pt x="1918" y="256"/>
                  <a:pt x="1918" y="256"/>
                  <a:pt x="1918" y="256"/>
                </a:cubicBezTo>
                <a:cubicBezTo>
                  <a:pt x="1915" y="256"/>
                  <a:pt x="1912" y="255"/>
                  <a:pt x="1910" y="253"/>
                </a:cubicBezTo>
                <a:close/>
                <a:moveTo>
                  <a:pt x="601" y="182"/>
                </a:moveTo>
                <a:cubicBezTo>
                  <a:pt x="597" y="176"/>
                  <a:pt x="599" y="167"/>
                  <a:pt x="606" y="163"/>
                </a:cubicBezTo>
                <a:cubicBezTo>
                  <a:pt x="606" y="163"/>
                  <a:pt x="606" y="163"/>
                  <a:pt x="606" y="163"/>
                </a:cubicBezTo>
                <a:cubicBezTo>
                  <a:pt x="613" y="159"/>
                  <a:pt x="621" y="161"/>
                  <a:pt x="625" y="168"/>
                </a:cubicBezTo>
                <a:cubicBezTo>
                  <a:pt x="625" y="168"/>
                  <a:pt x="625" y="168"/>
                  <a:pt x="625" y="168"/>
                </a:cubicBezTo>
                <a:cubicBezTo>
                  <a:pt x="629" y="175"/>
                  <a:pt x="627" y="183"/>
                  <a:pt x="620" y="187"/>
                </a:cubicBezTo>
                <a:cubicBezTo>
                  <a:pt x="620" y="187"/>
                  <a:pt x="620" y="187"/>
                  <a:pt x="620" y="187"/>
                </a:cubicBezTo>
                <a:cubicBezTo>
                  <a:pt x="618" y="189"/>
                  <a:pt x="615" y="189"/>
                  <a:pt x="613" y="189"/>
                </a:cubicBezTo>
                <a:cubicBezTo>
                  <a:pt x="613" y="189"/>
                  <a:pt x="613" y="189"/>
                  <a:pt x="613" y="189"/>
                </a:cubicBezTo>
                <a:cubicBezTo>
                  <a:pt x="608" y="189"/>
                  <a:pt x="603" y="187"/>
                  <a:pt x="601" y="182"/>
                </a:cubicBezTo>
                <a:close/>
                <a:moveTo>
                  <a:pt x="1806" y="186"/>
                </a:moveTo>
                <a:cubicBezTo>
                  <a:pt x="1799" y="182"/>
                  <a:pt x="1797" y="173"/>
                  <a:pt x="1801" y="167"/>
                </a:cubicBezTo>
                <a:cubicBezTo>
                  <a:pt x="1801" y="167"/>
                  <a:pt x="1801" y="167"/>
                  <a:pt x="1801" y="167"/>
                </a:cubicBezTo>
                <a:cubicBezTo>
                  <a:pt x="1804" y="160"/>
                  <a:pt x="1813" y="158"/>
                  <a:pt x="1820" y="162"/>
                </a:cubicBezTo>
                <a:cubicBezTo>
                  <a:pt x="1820" y="162"/>
                  <a:pt x="1820" y="162"/>
                  <a:pt x="1820" y="162"/>
                </a:cubicBezTo>
                <a:cubicBezTo>
                  <a:pt x="1826" y="166"/>
                  <a:pt x="1829" y="174"/>
                  <a:pt x="1825" y="181"/>
                </a:cubicBezTo>
                <a:cubicBezTo>
                  <a:pt x="1825" y="181"/>
                  <a:pt x="1825" y="181"/>
                  <a:pt x="1825" y="181"/>
                </a:cubicBezTo>
                <a:cubicBezTo>
                  <a:pt x="1822" y="185"/>
                  <a:pt x="1818" y="188"/>
                  <a:pt x="1813" y="188"/>
                </a:cubicBezTo>
                <a:cubicBezTo>
                  <a:pt x="1813" y="188"/>
                  <a:pt x="1813" y="188"/>
                  <a:pt x="1813" y="188"/>
                </a:cubicBezTo>
                <a:cubicBezTo>
                  <a:pt x="1810" y="188"/>
                  <a:pt x="1808" y="187"/>
                  <a:pt x="1806" y="186"/>
                </a:cubicBezTo>
                <a:close/>
                <a:moveTo>
                  <a:pt x="712" y="124"/>
                </a:moveTo>
                <a:cubicBezTo>
                  <a:pt x="709" y="117"/>
                  <a:pt x="712" y="108"/>
                  <a:pt x="719" y="105"/>
                </a:cubicBezTo>
                <a:cubicBezTo>
                  <a:pt x="719" y="105"/>
                  <a:pt x="719" y="105"/>
                  <a:pt x="719" y="105"/>
                </a:cubicBezTo>
                <a:cubicBezTo>
                  <a:pt x="726" y="102"/>
                  <a:pt x="734" y="105"/>
                  <a:pt x="737" y="112"/>
                </a:cubicBezTo>
                <a:cubicBezTo>
                  <a:pt x="737" y="112"/>
                  <a:pt x="737" y="112"/>
                  <a:pt x="737" y="112"/>
                </a:cubicBezTo>
                <a:cubicBezTo>
                  <a:pt x="741" y="119"/>
                  <a:pt x="737" y="128"/>
                  <a:pt x="730" y="131"/>
                </a:cubicBezTo>
                <a:cubicBezTo>
                  <a:pt x="730" y="131"/>
                  <a:pt x="730" y="131"/>
                  <a:pt x="730" y="131"/>
                </a:cubicBezTo>
                <a:cubicBezTo>
                  <a:pt x="728" y="132"/>
                  <a:pt x="727" y="132"/>
                  <a:pt x="725" y="132"/>
                </a:cubicBezTo>
                <a:cubicBezTo>
                  <a:pt x="725" y="132"/>
                  <a:pt x="725" y="132"/>
                  <a:pt x="725" y="132"/>
                </a:cubicBezTo>
                <a:cubicBezTo>
                  <a:pt x="719" y="132"/>
                  <a:pt x="714" y="129"/>
                  <a:pt x="712" y="124"/>
                </a:cubicBezTo>
                <a:close/>
                <a:moveTo>
                  <a:pt x="1695" y="130"/>
                </a:moveTo>
                <a:cubicBezTo>
                  <a:pt x="1688" y="126"/>
                  <a:pt x="1685" y="118"/>
                  <a:pt x="1688" y="111"/>
                </a:cubicBezTo>
                <a:cubicBezTo>
                  <a:pt x="1688" y="111"/>
                  <a:pt x="1688" y="111"/>
                  <a:pt x="1688" y="111"/>
                </a:cubicBezTo>
                <a:cubicBezTo>
                  <a:pt x="1691" y="104"/>
                  <a:pt x="1699" y="101"/>
                  <a:pt x="1706" y="104"/>
                </a:cubicBezTo>
                <a:cubicBezTo>
                  <a:pt x="1706" y="104"/>
                  <a:pt x="1706" y="104"/>
                  <a:pt x="1706" y="104"/>
                </a:cubicBezTo>
                <a:cubicBezTo>
                  <a:pt x="1713" y="107"/>
                  <a:pt x="1717" y="115"/>
                  <a:pt x="1714" y="122"/>
                </a:cubicBezTo>
                <a:cubicBezTo>
                  <a:pt x="1714" y="122"/>
                  <a:pt x="1714" y="122"/>
                  <a:pt x="1714" y="122"/>
                </a:cubicBezTo>
                <a:cubicBezTo>
                  <a:pt x="1711" y="128"/>
                  <a:pt x="1706" y="131"/>
                  <a:pt x="1701" y="131"/>
                </a:cubicBezTo>
                <a:cubicBezTo>
                  <a:pt x="1701" y="131"/>
                  <a:pt x="1701" y="131"/>
                  <a:pt x="1701" y="131"/>
                </a:cubicBezTo>
                <a:cubicBezTo>
                  <a:pt x="1699" y="131"/>
                  <a:pt x="1697" y="130"/>
                  <a:pt x="1695" y="130"/>
                </a:cubicBezTo>
                <a:close/>
                <a:moveTo>
                  <a:pt x="828" y="77"/>
                </a:moveTo>
                <a:cubicBezTo>
                  <a:pt x="826" y="70"/>
                  <a:pt x="830" y="62"/>
                  <a:pt x="837" y="60"/>
                </a:cubicBezTo>
                <a:cubicBezTo>
                  <a:pt x="837" y="60"/>
                  <a:pt x="837" y="60"/>
                  <a:pt x="837" y="60"/>
                </a:cubicBezTo>
                <a:cubicBezTo>
                  <a:pt x="845" y="57"/>
                  <a:pt x="853" y="61"/>
                  <a:pt x="855" y="69"/>
                </a:cubicBezTo>
                <a:cubicBezTo>
                  <a:pt x="855" y="69"/>
                  <a:pt x="855" y="69"/>
                  <a:pt x="855" y="69"/>
                </a:cubicBezTo>
                <a:cubicBezTo>
                  <a:pt x="858" y="76"/>
                  <a:pt x="853" y="84"/>
                  <a:pt x="846" y="86"/>
                </a:cubicBezTo>
                <a:cubicBezTo>
                  <a:pt x="846" y="86"/>
                  <a:pt x="846" y="86"/>
                  <a:pt x="846" y="86"/>
                </a:cubicBezTo>
                <a:cubicBezTo>
                  <a:pt x="845" y="87"/>
                  <a:pt x="843" y="87"/>
                  <a:pt x="842" y="87"/>
                </a:cubicBezTo>
                <a:cubicBezTo>
                  <a:pt x="842" y="87"/>
                  <a:pt x="842" y="87"/>
                  <a:pt x="842" y="87"/>
                </a:cubicBezTo>
                <a:cubicBezTo>
                  <a:pt x="836" y="87"/>
                  <a:pt x="830" y="83"/>
                  <a:pt x="828" y="77"/>
                </a:cubicBezTo>
                <a:close/>
                <a:moveTo>
                  <a:pt x="1579" y="85"/>
                </a:moveTo>
                <a:cubicBezTo>
                  <a:pt x="1572" y="83"/>
                  <a:pt x="1568" y="75"/>
                  <a:pt x="1570" y="68"/>
                </a:cubicBezTo>
                <a:cubicBezTo>
                  <a:pt x="1570" y="68"/>
                  <a:pt x="1570" y="68"/>
                  <a:pt x="1570" y="68"/>
                </a:cubicBezTo>
                <a:cubicBezTo>
                  <a:pt x="1572" y="60"/>
                  <a:pt x="1580" y="56"/>
                  <a:pt x="1588" y="59"/>
                </a:cubicBezTo>
                <a:cubicBezTo>
                  <a:pt x="1588" y="59"/>
                  <a:pt x="1588" y="59"/>
                  <a:pt x="1588" y="59"/>
                </a:cubicBezTo>
                <a:cubicBezTo>
                  <a:pt x="1595" y="61"/>
                  <a:pt x="1599" y="69"/>
                  <a:pt x="1597" y="76"/>
                </a:cubicBezTo>
                <a:cubicBezTo>
                  <a:pt x="1597" y="76"/>
                  <a:pt x="1597" y="76"/>
                  <a:pt x="1597" y="76"/>
                </a:cubicBezTo>
                <a:cubicBezTo>
                  <a:pt x="1595" y="82"/>
                  <a:pt x="1589" y="86"/>
                  <a:pt x="1583" y="86"/>
                </a:cubicBezTo>
                <a:cubicBezTo>
                  <a:pt x="1583" y="86"/>
                  <a:pt x="1583" y="86"/>
                  <a:pt x="1583" y="86"/>
                </a:cubicBezTo>
                <a:cubicBezTo>
                  <a:pt x="1582" y="86"/>
                  <a:pt x="1581" y="86"/>
                  <a:pt x="1579" y="85"/>
                </a:cubicBezTo>
                <a:close/>
                <a:moveTo>
                  <a:pt x="949" y="43"/>
                </a:moveTo>
                <a:cubicBezTo>
                  <a:pt x="948" y="36"/>
                  <a:pt x="953" y="28"/>
                  <a:pt x="960" y="27"/>
                </a:cubicBezTo>
                <a:cubicBezTo>
                  <a:pt x="960" y="27"/>
                  <a:pt x="960" y="27"/>
                  <a:pt x="960" y="27"/>
                </a:cubicBezTo>
                <a:cubicBezTo>
                  <a:pt x="968" y="25"/>
                  <a:pt x="975" y="30"/>
                  <a:pt x="977" y="37"/>
                </a:cubicBezTo>
                <a:cubicBezTo>
                  <a:pt x="977" y="37"/>
                  <a:pt x="977" y="37"/>
                  <a:pt x="977" y="37"/>
                </a:cubicBezTo>
                <a:cubicBezTo>
                  <a:pt x="978" y="45"/>
                  <a:pt x="974" y="52"/>
                  <a:pt x="966" y="54"/>
                </a:cubicBezTo>
                <a:cubicBezTo>
                  <a:pt x="966" y="54"/>
                  <a:pt x="966" y="54"/>
                  <a:pt x="966" y="54"/>
                </a:cubicBezTo>
                <a:cubicBezTo>
                  <a:pt x="965" y="54"/>
                  <a:pt x="964" y="54"/>
                  <a:pt x="963" y="54"/>
                </a:cubicBezTo>
                <a:cubicBezTo>
                  <a:pt x="963" y="54"/>
                  <a:pt x="963" y="54"/>
                  <a:pt x="963" y="54"/>
                </a:cubicBezTo>
                <a:cubicBezTo>
                  <a:pt x="957" y="54"/>
                  <a:pt x="951" y="50"/>
                  <a:pt x="949" y="43"/>
                </a:cubicBezTo>
                <a:close/>
                <a:moveTo>
                  <a:pt x="1459" y="53"/>
                </a:moveTo>
                <a:cubicBezTo>
                  <a:pt x="1452" y="52"/>
                  <a:pt x="1447" y="44"/>
                  <a:pt x="1448" y="37"/>
                </a:cubicBezTo>
                <a:cubicBezTo>
                  <a:pt x="1448" y="37"/>
                  <a:pt x="1448" y="37"/>
                  <a:pt x="1448" y="37"/>
                </a:cubicBezTo>
                <a:cubicBezTo>
                  <a:pt x="1450" y="29"/>
                  <a:pt x="1457" y="24"/>
                  <a:pt x="1465" y="26"/>
                </a:cubicBezTo>
                <a:cubicBezTo>
                  <a:pt x="1465" y="26"/>
                  <a:pt x="1465" y="26"/>
                  <a:pt x="1465" y="26"/>
                </a:cubicBezTo>
                <a:cubicBezTo>
                  <a:pt x="1472" y="28"/>
                  <a:pt x="1477" y="35"/>
                  <a:pt x="1476" y="43"/>
                </a:cubicBezTo>
                <a:cubicBezTo>
                  <a:pt x="1476" y="43"/>
                  <a:pt x="1476" y="43"/>
                  <a:pt x="1476" y="43"/>
                </a:cubicBezTo>
                <a:cubicBezTo>
                  <a:pt x="1474" y="49"/>
                  <a:pt x="1468" y="54"/>
                  <a:pt x="1462" y="54"/>
                </a:cubicBezTo>
                <a:cubicBezTo>
                  <a:pt x="1462" y="54"/>
                  <a:pt x="1462" y="54"/>
                  <a:pt x="1462" y="54"/>
                </a:cubicBezTo>
                <a:cubicBezTo>
                  <a:pt x="1461" y="54"/>
                  <a:pt x="1460" y="54"/>
                  <a:pt x="1459" y="53"/>
                </a:cubicBezTo>
                <a:close/>
                <a:moveTo>
                  <a:pt x="1073" y="22"/>
                </a:moveTo>
                <a:cubicBezTo>
                  <a:pt x="1072" y="14"/>
                  <a:pt x="1078" y="8"/>
                  <a:pt x="1086" y="7"/>
                </a:cubicBezTo>
                <a:cubicBezTo>
                  <a:pt x="1086" y="7"/>
                  <a:pt x="1086" y="7"/>
                  <a:pt x="1086" y="7"/>
                </a:cubicBezTo>
                <a:cubicBezTo>
                  <a:pt x="1086" y="7"/>
                  <a:pt x="1086" y="7"/>
                  <a:pt x="1086" y="7"/>
                </a:cubicBezTo>
                <a:cubicBezTo>
                  <a:pt x="1086" y="7"/>
                  <a:pt x="1086" y="7"/>
                  <a:pt x="1086" y="7"/>
                </a:cubicBezTo>
                <a:cubicBezTo>
                  <a:pt x="1093" y="6"/>
                  <a:pt x="1100" y="11"/>
                  <a:pt x="1101" y="19"/>
                </a:cubicBezTo>
                <a:cubicBezTo>
                  <a:pt x="1101" y="19"/>
                  <a:pt x="1101" y="19"/>
                  <a:pt x="1101" y="19"/>
                </a:cubicBezTo>
                <a:cubicBezTo>
                  <a:pt x="1102" y="27"/>
                  <a:pt x="1096" y="34"/>
                  <a:pt x="1089" y="35"/>
                </a:cubicBezTo>
                <a:cubicBezTo>
                  <a:pt x="1089" y="35"/>
                  <a:pt x="1089" y="35"/>
                  <a:pt x="1089" y="35"/>
                </a:cubicBezTo>
                <a:cubicBezTo>
                  <a:pt x="1088" y="35"/>
                  <a:pt x="1088" y="35"/>
                  <a:pt x="1087" y="35"/>
                </a:cubicBezTo>
                <a:cubicBezTo>
                  <a:pt x="1087" y="35"/>
                  <a:pt x="1087" y="35"/>
                  <a:pt x="1087" y="35"/>
                </a:cubicBezTo>
                <a:cubicBezTo>
                  <a:pt x="1080" y="35"/>
                  <a:pt x="1074" y="29"/>
                  <a:pt x="1073" y="22"/>
                </a:cubicBezTo>
                <a:close/>
                <a:moveTo>
                  <a:pt x="1336" y="34"/>
                </a:moveTo>
                <a:cubicBezTo>
                  <a:pt x="1329" y="33"/>
                  <a:pt x="1323" y="27"/>
                  <a:pt x="1324" y="19"/>
                </a:cubicBezTo>
                <a:cubicBezTo>
                  <a:pt x="1324" y="19"/>
                  <a:pt x="1324" y="19"/>
                  <a:pt x="1324" y="19"/>
                </a:cubicBezTo>
                <a:cubicBezTo>
                  <a:pt x="1325" y="11"/>
                  <a:pt x="1332" y="6"/>
                  <a:pt x="1339" y="6"/>
                </a:cubicBezTo>
                <a:cubicBezTo>
                  <a:pt x="1339" y="6"/>
                  <a:pt x="1339" y="6"/>
                  <a:pt x="1339" y="6"/>
                </a:cubicBezTo>
                <a:cubicBezTo>
                  <a:pt x="1347" y="7"/>
                  <a:pt x="1353" y="14"/>
                  <a:pt x="1352" y="22"/>
                </a:cubicBezTo>
                <a:cubicBezTo>
                  <a:pt x="1352" y="22"/>
                  <a:pt x="1352" y="22"/>
                  <a:pt x="1352" y="22"/>
                </a:cubicBezTo>
                <a:cubicBezTo>
                  <a:pt x="1351" y="29"/>
                  <a:pt x="1345" y="34"/>
                  <a:pt x="1338" y="34"/>
                </a:cubicBezTo>
                <a:cubicBezTo>
                  <a:pt x="1338" y="34"/>
                  <a:pt x="1338" y="34"/>
                  <a:pt x="1338" y="34"/>
                </a:cubicBezTo>
                <a:cubicBezTo>
                  <a:pt x="1337" y="34"/>
                  <a:pt x="1337" y="34"/>
                  <a:pt x="1336" y="34"/>
                </a:cubicBezTo>
                <a:close/>
                <a:moveTo>
                  <a:pt x="1199" y="14"/>
                </a:moveTo>
                <a:cubicBezTo>
                  <a:pt x="1199" y="6"/>
                  <a:pt x="1205" y="0"/>
                  <a:pt x="1212" y="0"/>
                </a:cubicBezTo>
                <a:cubicBezTo>
                  <a:pt x="1212" y="0"/>
                  <a:pt x="1212" y="0"/>
                  <a:pt x="1212" y="0"/>
                </a:cubicBezTo>
                <a:cubicBezTo>
                  <a:pt x="1220" y="0"/>
                  <a:pt x="1227" y="6"/>
                  <a:pt x="1227" y="14"/>
                </a:cubicBezTo>
                <a:cubicBezTo>
                  <a:pt x="1227" y="14"/>
                  <a:pt x="1227" y="14"/>
                  <a:pt x="1227" y="14"/>
                </a:cubicBezTo>
                <a:cubicBezTo>
                  <a:pt x="1227" y="22"/>
                  <a:pt x="1220" y="28"/>
                  <a:pt x="1213" y="28"/>
                </a:cubicBezTo>
                <a:cubicBezTo>
                  <a:pt x="1213" y="28"/>
                  <a:pt x="1213" y="28"/>
                  <a:pt x="1213" y="28"/>
                </a:cubicBezTo>
                <a:cubicBezTo>
                  <a:pt x="1205" y="28"/>
                  <a:pt x="1199" y="22"/>
                  <a:pt x="119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Freeform 20">
            <a:extLst>
              <a:ext uri="{FF2B5EF4-FFF2-40B4-BE49-F238E27FC236}">
                <a16:creationId xmlns:a16="http://schemas.microsoft.com/office/drawing/2014/main" id="{7322C46D-FA1B-4658-9C41-3DF6E0C64ECC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EBDA187A-CACE-687F-F348-0023D9EC82A2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F9DD955F-2D44-E1C5-DD89-027BCC1F2AAB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DDFE22B4-5639-5B85-2B59-F0EC8BB692AD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D818D762-D341-959C-5264-1EB814F547AF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70BA55CE-7328-186A-C369-D7BED9B83429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492867BD-148E-726F-15C9-DA84F42A5F9C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666F4850-17EC-7D9F-A67F-F07BD3E24168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FDF93792-021D-C906-0847-3FE41D1B90DF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B3843D06-2423-2842-6A38-31A2636A3913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63E58A97-1222-8020-D465-1428E2C4D981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07989B44-7A34-621A-10DF-8B245A7CE1AB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20">
            <a:extLst>
              <a:ext uri="{FF2B5EF4-FFF2-40B4-BE49-F238E27FC236}">
                <a16:creationId xmlns:a16="http://schemas.microsoft.com/office/drawing/2014/main" id="{CEA5DB5C-FB3F-C98F-1096-9A5623646DF0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F8102163-8B4B-888C-FE21-1318668C8F92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Freeform 20">
            <a:extLst>
              <a:ext uri="{FF2B5EF4-FFF2-40B4-BE49-F238E27FC236}">
                <a16:creationId xmlns:a16="http://schemas.microsoft.com/office/drawing/2014/main" id="{623E678D-C13A-49F4-9B7E-48FE53889EC8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Freeform 20">
            <a:extLst>
              <a:ext uri="{FF2B5EF4-FFF2-40B4-BE49-F238E27FC236}">
                <a16:creationId xmlns:a16="http://schemas.microsoft.com/office/drawing/2014/main" id="{B7414DBF-8779-EA5D-9905-625357006B87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Freeform 20">
            <a:extLst>
              <a:ext uri="{FF2B5EF4-FFF2-40B4-BE49-F238E27FC236}">
                <a16:creationId xmlns:a16="http://schemas.microsoft.com/office/drawing/2014/main" id="{941135B2-CEDA-C0AE-EDD1-903692EF8B56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Freeform 20">
            <a:extLst>
              <a:ext uri="{FF2B5EF4-FFF2-40B4-BE49-F238E27FC236}">
                <a16:creationId xmlns:a16="http://schemas.microsoft.com/office/drawing/2014/main" id="{07822774-3DAC-59F9-0B8F-4CE5C2CE26F0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1C99573A-C616-6EF6-3BA2-FF8F5C3F6CAE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Freeform 20">
            <a:extLst>
              <a:ext uri="{FF2B5EF4-FFF2-40B4-BE49-F238E27FC236}">
                <a16:creationId xmlns:a16="http://schemas.microsoft.com/office/drawing/2014/main" id="{9D60A3CA-25AE-2F12-56F2-5BDF61F4C4FA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Freeform 20">
            <a:extLst>
              <a:ext uri="{FF2B5EF4-FFF2-40B4-BE49-F238E27FC236}">
                <a16:creationId xmlns:a16="http://schemas.microsoft.com/office/drawing/2014/main" id="{91BADCEE-2392-3CA6-C04C-6B962BA24B8D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20">
            <a:extLst>
              <a:ext uri="{FF2B5EF4-FFF2-40B4-BE49-F238E27FC236}">
                <a16:creationId xmlns:a16="http://schemas.microsoft.com/office/drawing/2014/main" id="{0197C88A-C9FB-BABF-10C2-55A8F6633306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20">
            <a:extLst>
              <a:ext uri="{FF2B5EF4-FFF2-40B4-BE49-F238E27FC236}">
                <a16:creationId xmlns:a16="http://schemas.microsoft.com/office/drawing/2014/main" id="{754E1456-3401-F0BA-211D-FFF6D27851C3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Freeform 20">
            <a:extLst>
              <a:ext uri="{FF2B5EF4-FFF2-40B4-BE49-F238E27FC236}">
                <a16:creationId xmlns:a16="http://schemas.microsoft.com/office/drawing/2014/main" id="{F9060661-016C-10D0-19A8-730FA457737F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4" name="Freeform 20">
            <a:extLst>
              <a:ext uri="{FF2B5EF4-FFF2-40B4-BE49-F238E27FC236}">
                <a16:creationId xmlns:a16="http://schemas.microsoft.com/office/drawing/2014/main" id="{A33AF3F7-2FEE-FB99-64D9-1A83CDF72C50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20">
            <a:extLst>
              <a:ext uri="{FF2B5EF4-FFF2-40B4-BE49-F238E27FC236}">
                <a16:creationId xmlns:a16="http://schemas.microsoft.com/office/drawing/2014/main" id="{83B7ADC9-D136-1846-BAFD-2D72B0796F55}"/>
              </a:ext>
            </a:extLst>
          </p:cNvPr>
          <p:cNvSpPr>
            <a:spLocks noEditPoints="1"/>
          </p:cNvSpPr>
          <p:nvPr/>
        </p:nvSpPr>
        <p:spPr bwMode="auto">
          <a:xfrm>
            <a:off x="-1129862" y="-3790184"/>
            <a:ext cx="14451724" cy="14438368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95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6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8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18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6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3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8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4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5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mph" presetSubtype="10" repeatCount="indefinite" decel="10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mph" presetSubtype="10" repeatCount="indefinite" decel="10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mph" presetSubtype="10" repeatCount="indefinite" decel="10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cw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mph" presetSubtype="10" repeatCount="indefinite" decel="100000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cw">
                                      <p:cBhvr>
                                        <p:cTn id="5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mph" presetSubtype="10" repeatCount="indefinite" decel="10000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cw">
                                      <p:cBhvr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mph" presetSubtype="10" repeatCount="indefinite" decel="100000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10" repeatCount="indefinite" decel="100000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cw"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mph" presetSubtype="10" repeatCount="indefinite" decel="100000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cw">
                                      <p:cBhvr>
                                        <p:cTn id="6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mph" presetSubtype="10" repeatCount="indefinite" decel="100000" autoRev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cw">
                                      <p:cBhvr>
                                        <p:cTn id="7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mph" presetSubtype="10" repeatCount="indefinite" decel="100000" autoRev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hsl" dir="ccw">
                                      <p:cBhvr>
                                        <p:cTn id="7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mph" presetSubtype="10" repeatCount="indefinite" decel="100000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cw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mph" presetSubtype="10" repeatCount="indefinite" decel="100000" autoRev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Clr clrSpc="hsl" dir="ccw">
                                      <p:cBhvr>
                                        <p:cTn id="8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mph" presetSubtype="10" repeatCount="indefinite" decel="100000" autoRev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cw">
                                      <p:cBhvr>
                                        <p:cTn id="8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mph" presetSubtype="10" repeatCount="indefinite" decel="100000" autoRev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hsl" dir="ccw">
                                      <p:cBhvr>
                                        <p:cTn id="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mph" presetSubtype="10" repeatCount="indefinite" decel="100000" autoRev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cw">
                                      <p:cBhvr>
                                        <p:cTn id="9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3" presetClass="entr" presetSubtype="1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16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3" presetClass="entr" presetSubtype="16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16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3" presetClass="entr" presetSubtype="16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3" presetClass="entr" presetSubtype="16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16" repeatCount="indefinite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3" presetClass="entr" presetSubtype="16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3" presetClass="entr" presetSubtype="16" repeatCount="indefinite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16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3" presetClass="entr" presetSubtype="16" repeatCount="indefinite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3" presetClass="entr" presetSubtype="16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16" repeatCount="indefinite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3" presetClass="entr" presetSubtype="16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3" presetClass="entr" presetSubtype="16" repeatCount="indefinite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16" repeatCount="indefinite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3" presetClass="entr" presetSubtype="16" repeatCount="indefinite" fill="hold" grpId="0" nodeType="with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3" presetClass="entr" presetSubtype="16" repeatCount="indefinite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02" dur="8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8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8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06" dur="8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7" dur="8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8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10" dur="8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8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8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14" dur="8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5" dur="8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6" dur="8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18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8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2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8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26" dur="8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8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8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30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1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2" dur="8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34" dur="8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8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8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38" dur="8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9" dur="8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0" dur="8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42" dur="8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8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8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46" dur="8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7" dur="8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8" dur="8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50" dur="8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8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8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54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5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8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58" dur="8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8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8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2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3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8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66" dur="8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8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8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70" dur="8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8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8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74" dur="8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8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8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78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9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82" dur="8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8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8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86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7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8" dur="8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0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8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4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5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6" dur="8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298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8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mph" presetSubtype="10" repeatCount="indefinite" accel="50000" decel="33333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302" dur="8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3" dur="8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4" dur="8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8" dur="5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2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4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6" dur="5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5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2" dur="5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4" dur="5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6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8" dur="5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0" dur="5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2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4" dur="5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6" dur="5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0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2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4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6" grpId="1" animBg="1"/>
      <p:bldP spid="34" grpId="0" animBg="1"/>
      <p:bldP spid="34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A22401AF-B9CE-7F3F-FA75-CEB2D7036619}"/>
              </a:ext>
            </a:extLst>
          </p:cNvPr>
          <p:cNvSpPr/>
          <p:nvPr/>
        </p:nvSpPr>
        <p:spPr>
          <a:xfrm>
            <a:off x="542671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8D7501A-7006-CF67-2980-F5606A49E037}"/>
              </a:ext>
            </a:extLst>
          </p:cNvPr>
          <p:cNvGrpSpPr/>
          <p:nvPr/>
        </p:nvGrpSpPr>
        <p:grpSpPr>
          <a:xfrm>
            <a:off x="656580" y="10135"/>
            <a:ext cx="2358073" cy="6056459"/>
            <a:chOff x="517680" y="10135"/>
            <a:chExt cx="2358073" cy="605645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2F9D40A1-C9D5-297A-07A1-B4BA99ECE268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AE36BFE9-266C-582F-0BF1-2F5492E71873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8B898D7-91C1-C11D-4794-FF0432A7B167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3" name="Rectangle 2">
                  <a:extLst>
                    <a:ext uri="{FF2B5EF4-FFF2-40B4-BE49-F238E27FC236}">
                      <a16:creationId xmlns:a16="http://schemas.microsoft.com/office/drawing/2014/main" id="{ACD1B8C0-5986-8161-AB9C-62FB97E9B117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D257A04B-3571-17D8-EE3F-7BBBDD7419C2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CF2EF3D-65AE-5BDA-E92D-BF55F5F03D88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7" name="Rectangle: Top Corners Rounded 6">
                  <a:extLst>
                    <a:ext uri="{FF2B5EF4-FFF2-40B4-BE49-F238E27FC236}">
                      <a16:creationId xmlns:a16="http://schemas.microsoft.com/office/drawing/2014/main" id="{5FB1A70C-A04B-8E91-D37B-8875968E66C2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72157FFE-E9FD-C94E-7914-E9158F8448FD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3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1</a:t>
                </a: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FCE14E4-C6E0-027C-B67D-AA4169A7F606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नैंसी यादव</a:t>
              </a:r>
              <a:r>
                <a:rPr lang="en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FBA383-8E32-825D-4F4A-F9394F8CF660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26वीं राष्ट्रीय बाल विज्ञान कांग्रेस 2018-19 भुवनेश्वर ओडिशा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07026A5-AB80-9055-0061-28A7B9A7EB27}"/>
                </a:ext>
              </a:extLst>
            </p:cNvPr>
            <p:cNvSpPr txBox="1"/>
            <p:nvPr/>
          </p:nvSpPr>
          <p:spPr>
            <a:xfrm>
              <a:off x="1098668" y="3694035"/>
              <a:ext cx="169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6A387E17-B0D7-11C7-BD12-F52543F7B807}"/>
                </a:ext>
              </a:extLst>
            </p:cNvPr>
            <p:cNvSpPr txBox="1"/>
            <p:nvPr/>
          </p:nvSpPr>
          <p:spPr>
            <a:xfrm>
              <a:off x="908468" y="4325960"/>
              <a:ext cx="193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 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शोधपत्र</a:t>
              </a:r>
            </a:p>
          </p:txBody>
        </p:sp>
        <p:pic>
          <p:nvPicPr>
            <p:cNvPr id="40" name="Graphic 39" descr="Female Profile with solid fill">
              <a:extLst>
                <a:ext uri="{FF2B5EF4-FFF2-40B4-BE49-F238E27FC236}">
                  <a16:creationId xmlns:a16="http://schemas.microsoft.com/office/drawing/2014/main" id="{F2D7A7FC-5529-0DC9-6A18-650A1070F2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6360" y="923804"/>
              <a:ext cx="376424" cy="376424"/>
            </a:xfrm>
            <a:prstGeom prst="rect">
              <a:avLst/>
            </a:prstGeom>
          </p:spPr>
        </p:pic>
        <p:pic>
          <p:nvPicPr>
            <p:cNvPr id="42" name="Graphic 41" descr="Male profile with solid fill">
              <a:extLst>
                <a:ext uri="{FF2B5EF4-FFF2-40B4-BE49-F238E27FC236}">
                  <a16:creationId xmlns:a16="http://schemas.microsoft.com/office/drawing/2014/main" id="{B3C97AFA-D5CD-85B5-ED4B-861A7EC78A0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776" y="1283861"/>
              <a:ext cx="378000" cy="378000"/>
            </a:xfrm>
            <a:prstGeom prst="rect">
              <a:avLst/>
            </a:prstGeom>
          </p:spPr>
        </p:pic>
        <p:pic>
          <p:nvPicPr>
            <p:cNvPr id="44" name="Graphic 43" descr="Business Growth with solid fill">
              <a:extLst>
                <a:ext uri="{FF2B5EF4-FFF2-40B4-BE49-F238E27FC236}">
                  <a16:creationId xmlns:a16="http://schemas.microsoft.com/office/drawing/2014/main" id="{C36A116C-37CD-6799-813F-49C1DBBF3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670069" cy="670069"/>
            </a:xfrm>
            <a:prstGeom prst="rect">
              <a:avLst/>
            </a:prstGeom>
          </p:spPr>
        </p:pic>
        <p:pic>
          <p:nvPicPr>
            <p:cNvPr id="46" name="Graphic 45" descr="Bar graph with upward trend with solid fill">
              <a:extLst>
                <a:ext uri="{FF2B5EF4-FFF2-40B4-BE49-F238E27FC236}">
                  <a16:creationId xmlns:a16="http://schemas.microsoft.com/office/drawing/2014/main" id="{600A0481-7EB2-7947-4583-CDD85942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48" name="Graphic 47" descr="Remote work outline">
              <a:extLst>
                <a:ext uri="{FF2B5EF4-FFF2-40B4-BE49-F238E27FC236}">
                  <a16:creationId xmlns:a16="http://schemas.microsoft.com/office/drawing/2014/main" id="{FBB55412-330D-95AD-3308-3F056300F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50DF9BA-9874-2505-906B-DF11DC2BC9BC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81A8934-82E0-5541-28C7-055DCFB81F96}"/>
                </a:ext>
              </a:extLst>
            </p:cNvPr>
            <p:cNvSpPr txBox="1"/>
            <p:nvPr/>
          </p:nvSpPr>
          <p:spPr>
            <a:xfrm>
              <a:off x="966776" y="1336390"/>
              <a:ext cx="1827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4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विनीत कुमार पाल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4D46746-AE41-0A30-B0BD-95031A5214C3}"/>
              </a:ext>
            </a:extLst>
          </p:cNvPr>
          <p:cNvSpPr/>
          <p:nvPr/>
        </p:nvSpPr>
        <p:spPr>
          <a:xfrm>
            <a:off x="542681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685A1A45-8E3C-F54D-95E5-D35114912696}"/>
              </a:ext>
            </a:extLst>
          </p:cNvPr>
          <p:cNvSpPr/>
          <p:nvPr/>
        </p:nvSpPr>
        <p:spPr>
          <a:xfrm rot="16200000" flipV="1">
            <a:off x="419874" y="5027888"/>
            <a:ext cx="1538550" cy="1292940"/>
          </a:xfrm>
          <a:prstGeom prst="triangle">
            <a:avLst/>
          </a:prstGeom>
          <a:solidFill>
            <a:srgbClr val="87E5C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Isosceles Triangle 27">
            <a:extLst>
              <a:ext uri="{FF2B5EF4-FFF2-40B4-BE49-F238E27FC236}">
                <a16:creationId xmlns:a16="http://schemas.microsoft.com/office/drawing/2014/main" id="{AC70F75F-65F2-4CCA-C2BD-D6C91B4859F4}"/>
              </a:ext>
            </a:extLst>
          </p:cNvPr>
          <p:cNvSpPr/>
          <p:nvPr/>
        </p:nvSpPr>
        <p:spPr>
          <a:xfrm rot="16200000" flipH="1">
            <a:off x="1712814" y="5027885"/>
            <a:ext cx="1538550" cy="1292940"/>
          </a:xfrm>
          <a:prstGeom prst="triangle">
            <a:avLst/>
          </a:prstGeom>
          <a:solidFill>
            <a:srgbClr val="87E5C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AE416BCE-06CA-6191-8EBF-A23EB1E2F107}"/>
              </a:ext>
            </a:extLst>
          </p:cNvPr>
          <p:cNvSpPr/>
          <p:nvPr/>
        </p:nvSpPr>
        <p:spPr>
          <a:xfrm>
            <a:off x="542678" y="5543630"/>
            <a:ext cx="2585879" cy="900000"/>
          </a:xfrm>
          <a:prstGeom prst="triangle">
            <a:avLst/>
          </a:prstGeom>
          <a:solidFill>
            <a:srgbClr val="6BDFC3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1147D177-A291-E0BB-1C7B-758677031900}"/>
              </a:ext>
            </a:extLst>
          </p:cNvPr>
          <p:cNvSpPr/>
          <p:nvPr/>
        </p:nvSpPr>
        <p:spPr>
          <a:xfrm flipV="1">
            <a:off x="542676" y="4905074"/>
            <a:ext cx="2585879" cy="900000"/>
          </a:xfrm>
          <a:prstGeom prst="triangle">
            <a:avLst/>
          </a:prstGeom>
          <a:solidFill>
            <a:srgbClr val="49D7B5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3" name="Picture 132" descr="A gold trophy with a red ribbon">
            <a:extLst>
              <a:ext uri="{FF2B5EF4-FFF2-40B4-BE49-F238E27FC236}">
                <a16:creationId xmlns:a16="http://schemas.microsoft.com/office/drawing/2014/main" id="{9A6AFB93-6B57-09BB-81A2-56535BD0B609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4296" r="12548" b="8593"/>
          <a:stretch/>
        </p:blipFill>
        <p:spPr>
          <a:xfrm>
            <a:off x="4168688" y="384282"/>
            <a:ext cx="3986691" cy="5974080"/>
          </a:xfrm>
          <a:prstGeom prst="rect">
            <a:avLst/>
          </a:prstGeom>
        </p:spPr>
      </p:pic>
      <p:sp>
        <p:nvSpPr>
          <p:cNvPr id="213" name="Isosceles Triangle 212">
            <a:extLst>
              <a:ext uri="{FF2B5EF4-FFF2-40B4-BE49-F238E27FC236}">
                <a16:creationId xmlns:a16="http://schemas.microsoft.com/office/drawing/2014/main" id="{3F2D6596-EF83-C8A2-F313-7E495876AB7D}"/>
              </a:ext>
            </a:extLst>
          </p:cNvPr>
          <p:cNvSpPr/>
          <p:nvPr/>
        </p:nvSpPr>
        <p:spPr>
          <a:xfrm>
            <a:off x="3378469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889766B9-52B0-57CA-8D50-067BB2E82AC0}"/>
              </a:ext>
            </a:extLst>
          </p:cNvPr>
          <p:cNvGrpSpPr/>
          <p:nvPr/>
        </p:nvGrpSpPr>
        <p:grpSpPr>
          <a:xfrm>
            <a:off x="3492378" y="10135"/>
            <a:ext cx="2358073" cy="6056459"/>
            <a:chOff x="517680" y="10135"/>
            <a:chExt cx="2358073" cy="6056459"/>
          </a:xfrm>
        </p:grpSpPr>
        <p:grpSp>
          <p:nvGrpSpPr>
            <p:cNvPr id="215" name="Group 214">
              <a:extLst>
                <a:ext uri="{FF2B5EF4-FFF2-40B4-BE49-F238E27FC236}">
                  <a16:creationId xmlns:a16="http://schemas.microsoft.com/office/drawing/2014/main" id="{4B65E974-179F-4B8F-BE9F-55E5A96DB08D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227" name="Group 226">
                <a:extLst>
                  <a:ext uri="{FF2B5EF4-FFF2-40B4-BE49-F238E27FC236}">
                    <a16:creationId xmlns:a16="http://schemas.microsoft.com/office/drawing/2014/main" id="{7D10082C-0D4D-6622-4DCD-6D872FD536E3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229" name="Oval 228">
                  <a:extLst>
                    <a:ext uri="{FF2B5EF4-FFF2-40B4-BE49-F238E27FC236}">
                      <a16:creationId xmlns:a16="http://schemas.microsoft.com/office/drawing/2014/main" id="{A9C4C892-0F33-6D12-764D-FFA6CFDCB722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560EB661-2658-E14A-8E26-C5116A214D7E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1" name="Rectangle 230">
                  <a:extLst>
                    <a:ext uri="{FF2B5EF4-FFF2-40B4-BE49-F238E27FC236}">
                      <a16:creationId xmlns:a16="http://schemas.microsoft.com/office/drawing/2014/main" id="{F32A1ED8-C078-AAB2-2AD3-3BD20D22B136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2" name="Rectangle 231">
                  <a:extLst>
                    <a:ext uri="{FF2B5EF4-FFF2-40B4-BE49-F238E27FC236}">
                      <a16:creationId xmlns:a16="http://schemas.microsoft.com/office/drawing/2014/main" id="{8889514B-B9AC-266F-8B1D-F6412E547B8A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33" name="Rectangle: Top Corners Rounded 232">
                  <a:extLst>
                    <a:ext uri="{FF2B5EF4-FFF2-40B4-BE49-F238E27FC236}">
                      <a16:creationId xmlns:a16="http://schemas.microsoft.com/office/drawing/2014/main" id="{7C4E3E97-727F-0FDD-8260-82B63F365379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28" name="Rectangle 227">
                <a:extLst>
                  <a:ext uri="{FF2B5EF4-FFF2-40B4-BE49-F238E27FC236}">
                    <a16:creationId xmlns:a16="http://schemas.microsoft.com/office/drawing/2014/main" id="{4350CCBA-2764-A6EE-F749-43657D2B08AF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4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2</a:t>
                </a:r>
                <a:endParaRPr lang="en-US" sz="4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F0502020204030204" pitchFamily="2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ADF0D706-4987-521E-4835-EDF1864F574F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प्रिंस यादव </a:t>
              </a:r>
            </a:p>
          </p:txBody>
        </p:sp>
        <p:sp>
          <p:nvSpPr>
            <p:cNvPr id="217" name="TextBox 216">
              <a:extLst>
                <a:ext uri="{FF2B5EF4-FFF2-40B4-BE49-F238E27FC236}">
                  <a16:creationId xmlns:a16="http://schemas.microsoft.com/office/drawing/2014/main" id="{E3F8EABD-65BE-3BF7-B41C-74DFFA54E7EB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इंडिया इंटरनेशनल साइंस फेस्टिवल 2021-विज्ञानिका</a:t>
              </a:r>
              <a:r>
                <a:rPr lang="hi-IN" sz="20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(पणजी गोवा)</a:t>
              </a:r>
              <a:endParaRPr lang="hi-IN" sz="2400" b="1" dirty="0">
                <a:solidFill>
                  <a:srgbClr val="0070C0"/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01D424FA-9173-6C1F-527B-B4439440CC3E}"/>
                </a:ext>
              </a:extLst>
            </p:cNvPr>
            <p:cNvSpPr txBox="1"/>
            <p:nvPr/>
          </p:nvSpPr>
          <p:spPr>
            <a:xfrm>
              <a:off x="1048349" y="3694035"/>
              <a:ext cx="17458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6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6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6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अंतर्राष्ट्रीय</a:t>
              </a:r>
            </a:p>
          </p:txBody>
        </p:sp>
        <p:sp>
          <p:nvSpPr>
            <p:cNvPr id="219" name="TextBox 218">
              <a:extLst>
                <a:ext uri="{FF2B5EF4-FFF2-40B4-BE49-F238E27FC236}">
                  <a16:creationId xmlns:a16="http://schemas.microsoft.com/office/drawing/2014/main" id="{A8162BC3-B0E0-B29D-2234-08531440B5E5}"/>
                </a:ext>
              </a:extLst>
            </p:cNvPr>
            <p:cNvSpPr txBox="1"/>
            <p:nvPr/>
          </p:nvSpPr>
          <p:spPr>
            <a:xfrm>
              <a:off x="908468" y="4152338"/>
              <a:ext cx="193297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</a:p>
            <a:p>
              <a:pPr algn="ctr"/>
              <a:r>
                <a:rPr lang="hi-IN" sz="20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साइंस फिक्शन</a:t>
              </a:r>
              <a:endParaRPr lang="hi-IN" sz="24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221" name="Graphic 220" descr="Male profile with solid fill">
              <a:extLst>
                <a:ext uri="{FF2B5EF4-FFF2-40B4-BE49-F238E27FC236}">
                  <a16:creationId xmlns:a16="http://schemas.microsoft.com/office/drawing/2014/main" id="{18B8A8BC-9912-5E20-A25C-FDA300EF99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70349" y="950692"/>
              <a:ext cx="378000" cy="378000"/>
            </a:xfrm>
            <a:prstGeom prst="rect">
              <a:avLst/>
            </a:prstGeom>
          </p:spPr>
        </p:pic>
        <p:pic>
          <p:nvPicPr>
            <p:cNvPr id="222" name="Graphic 221" descr="Business Growth with solid fill">
              <a:extLst>
                <a:ext uri="{FF2B5EF4-FFF2-40B4-BE49-F238E27FC236}">
                  <a16:creationId xmlns:a16="http://schemas.microsoft.com/office/drawing/2014/main" id="{A479A2D7-EF91-70E8-51E2-C08F002B0D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576000" cy="576000"/>
            </a:xfrm>
            <a:prstGeom prst="rect">
              <a:avLst/>
            </a:prstGeom>
          </p:spPr>
        </p:pic>
        <p:pic>
          <p:nvPicPr>
            <p:cNvPr id="223" name="Graphic 222" descr="Bar graph with upward trend with solid fill">
              <a:extLst>
                <a:ext uri="{FF2B5EF4-FFF2-40B4-BE49-F238E27FC236}">
                  <a16:creationId xmlns:a16="http://schemas.microsoft.com/office/drawing/2014/main" id="{D6398C70-CEB3-84BE-0377-71ADFA9AA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224" name="Graphic 223" descr="Remote work outline">
              <a:extLst>
                <a:ext uri="{FF2B5EF4-FFF2-40B4-BE49-F238E27FC236}">
                  <a16:creationId xmlns:a16="http://schemas.microsoft.com/office/drawing/2014/main" id="{CC9662AE-3E90-3933-59E5-463FDB0D6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1E6FB312-C1D3-0316-64D9-1FA740DC32FD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</p:grpSp>
      <p:sp>
        <p:nvSpPr>
          <p:cNvPr id="234" name="Rectangle 233">
            <a:extLst>
              <a:ext uri="{FF2B5EF4-FFF2-40B4-BE49-F238E27FC236}">
                <a16:creationId xmlns:a16="http://schemas.microsoft.com/office/drawing/2014/main" id="{985C2E1E-D408-527C-1A79-731E8F42A623}"/>
              </a:ext>
            </a:extLst>
          </p:cNvPr>
          <p:cNvSpPr/>
          <p:nvPr/>
        </p:nvSpPr>
        <p:spPr>
          <a:xfrm>
            <a:off x="3378479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5" name="Isosceles Triangle 234">
            <a:extLst>
              <a:ext uri="{FF2B5EF4-FFF2-40B4-BE49-F238E27FC236}">
                <a16:creationId xmlns:a16="http://schemas.microsoft.com/office/drawing/2014/main" id="{C91A47B4-C49B-B40B-2139-DEAF9E062E9E}"/>
              </a:ext>
            </a:extLst>
          </p:cNvPr>
          <p:cNvSpPr/>
          <p:nvPr/>
        </p:nvSpPr>
        <p:spPr>
          <a:xfrm rot="16200000" flipV="1">
            <a:off x="3255672" y="5027888"/>
            <a:ext cx="1538550" cy="1292940"/>
          </a:xfrm>
          <a:prstGeom prst="triangle">
            <a:avLst/>
          </a:prstGeom>
          <a:solidFill>
            <a:srgbClr val="A7E8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6" name="Isosceles Triangle 235">
            <a:extLst>
              <a:ext uri="{FF2B5EF4-FFF2-40B4-BE49-F238E27FC236}">
                <a16:creationId xmlns:a16="http://schemas.microsoft.com/office/drawing/2014/main" id="{87AA7D3A-B288-059D-896D-D75D0B34B4C6}"/>
              </a:ext>
            </a:extLst>
          </p:cNvPr>
          <p:cNvSpPr/>
          <p:nvPr/>
        </p:nvSpPr>
        <p:spPr>
          <a:xfrm rot="16200000" flipH="1">
            <a:off x="4548612" y="5027885"/>
            <a:ext cx="1538550" cy="1292940"/>
          </a:xfrm>
          <a:prstGeom prst="triangle">
            <a:avLst/>
          </a:prstGeom>
          <a:solidFill>
            <a:srgbClr val="A7E8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7" name="Isosceles Triangle 236">
            <a:extLst>
              <a:ext uri="{FF2B5EF4-FFF2-40B4-BE49-F238E27FC236}">
                <a16:creationId xmlns:a16="http://schemas.microsoft.com/office/drawing/2014/main" id="{09BC226A-962F-1F03-9C16-BA919A8C55EC}"/>
              </a:ext>
            </a:extLst>
          </p:cNvPr>
          <p:cNvSpPr/>
          <p:nvPr/>
        </p:nvSpPr>
        <p:spPr>
          <a:xfrm>
            <a:off x="3378476" y="5543630"/>
            <a:ext cx="2585879" cy="900000"/>
          </a:xfrm>
          <a:prstGeom prst="triangle">
            <a:avLst/>
          </a:prstGeom>
          <a:solidFill>
            <a:srgbClr val="61D6FF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8" name="Isosceles Triangle 237">
            <a:extLst>
              <a:ext uri="{FF2B5EF4-FFF2-40B4-BE49-F238E27FC236}">
                <a16:creationId xmlns:a16="http://schemas.microsoft.com/office/drawing/2014/main" id="{F41A7BA9-D912-E57D-E6EA-B7A3F5D139FD}"/>
              </a:ext>
            </a:extLst>
          </p:cNvPr>
          <p:cNvSpPr/>
          <p:nvPr/>
        </p:nvSpPr>
        <p:spPr>
          <a:xfrm flipV="1">
            <a:off x="3378474" y="4905074"/>
            <a:ext cx="2585879" cy="900000"/>
          </a:xfrm>
          <a:prstGeom prst="triangle">
            <a:avLst/>
          </a:prstGeom>
          <a:solidFill>
            <a:srgbClr val="09BF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39" name="Isosceles Triangle 238">
            <a:extLst>
              <a:ext uri="{FF2B5EF4-FFF2-40B4-BE49-F238E27FC236}">
                <a16:creationId xmlns:a16="http://schemas.microsoft.com/office/drawing/2014/main" id="{7BD52922-4A2E-96C3-AD18-B513E884A32A}"/>
              </a:ext>
            </a:extLst>
          </p:cNvPr>
          <p:cNvSpPr/>
          <p:nvPr/>
        </p:nvSpPr>
        <p:spPr>
          <a:xfrm>
            <a:off x="6214257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EF54F006-D963-67CC-00C9-D9F63B827BBC}"/>
              </a:ext>
            </a:extLst>
          </p:cNvPr>
          <p:cNvGrpSpPr/>
          <p:nvPr/>
        </p:nvGrpSpPr>
        <p:grpSpPr>
          <a:xfrm>
            <a:off x="6328166" y="10135"/>
            <a:ext cx="2358073" cy="6056459"/>
            <a:chOff x="517680" y="10135"/>
            <a:chExt cx="2358073" cy="6056459"/>
          </a:xfrm>
        </p:grpSpPr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E989AAEB-58A3-ADE0-7BEA-037E537B0AA5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253" name="Group 252">
                <a:extLst>
                  <a:ext uri="{FF2B5EF4-FFF2-40B4-BE49-F238E27FC236}">
                    <a16:creationId xmlns:a16="http://schemas.microsoft.com/office/drawing/2014/main" id="{8E5CC7DE-18E0-FD27-50E5-4B83FEBF160A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255" name="Oval 254">
                  <a:extLst>
                    <a:ext uri="{FF2B5EF4-FFF2-40B4-BE49-F238E27FC236}">
                      <a16:creationId xmlns:a16="http://schemas.microsoft.com/office/drawing/2014/main" id="{8D84A95B-8586-6226-BFB6-A67DC54D968E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6" name="Rectangle 255">
                  <a:extLst>
                    <a:ext uri="{FF2B5EF4-FFF2-40B4-BE49-F238E27FC236}">
                      <a16:creationId xmlns:a16="http://schemas.microsoft.com/office/drawing/2014/main" id="{20C4377F-4243-C0D9-56CE-F3DAD3F163D4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0AE7963D-C8B8-8267-B834-30EBD0551328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8" name="Rectangle 257">
                  <a:extLst>
                    <a:ext uri="{FF2B5EF4-FFF2-40B4-BE49-F238E27FC236}">
                      <a16:creationId xmlns:a16="http://schemas.microsoft.com/office/drawing/2014/main" id="{5443EBB2-48D1-AF09-5F9A-623DB95FBCC5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59" name="Rectangle: Top Corners Rounded 258">
                  <a:extLst>
                    <a:ext uri="{FF2B5EF4-FFF2-40B4-BE49-F238E27FC236}">
                      <a16:creationId xmlns:a16="http://schemas.microsoft.com/office/drawing/2014/main" id="{3F84BE8D-2724-5224-F14C-58E15C0B13DB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CB65C30B-1CEA-04D2-3F7F-35850EC23E52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4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dirty="0">
                    <a:ln w="9525">
                      <a:solidFill>
                        <a:schemeClr val="bg1"/>
                      </a:solidFill>
                      <a:prstDash val="solid"/>
                    </a:ln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3</a:t>
                </a:r>
                <a:endParaRPr lang="en-US" sz="4800" b="1" cap="none" spc="0" dirty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F0502020204030204" pitchFamily="2" charset="0"/>
                  <a:cs typeface="Aharoni" panose="02010803020104030203" pitchFamily="2" charset="-79"/>
                </a:endParaRPr>
              </a:p>
            </p:txBody>
          </p:sp>
        </p:grp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AB60AE37-823D-E808-8F19-5ADEDC6FDB86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श्रेष्ठा सिंह 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243" name="TextBox 242">
              <a:extLst>
                <a:ext uri="{FF2B5EF4-FFF2-40B4-BE49-F238E27FC236}">
                  <a16:creationId xmlns:a16="http://schemas.microsoft.com/office/drawing/2014/main" id="{6429C17B-9362-A542-868E-CD3AE662A927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 बाल विज्ञान कांग्रेस 2021(ऑनलाइन)</a:t>
              </a:r>
            </a:p>
          </p:txBody>
        </p:sp>
        <p:sp>
          <p:nvSpPr>
            <p:cNvPr id="244" name="TextBox 243">
              <a:extLst>
                <a:ext uri="{FF2B5EF4-FFF2-40B4-BE49-F238E27FC236}">
                  <a16:creationId xmlns:a16="http://schemas.microsoft.com/office/drawing/2014/main" id="{2C11C911-F558-226D-3128-24EA91745B8D}"/>
                </a:ext>
              </a:extLst>
            </p:cNvPr>
            <p:cNvSpPr txBox="1"/>
            <p:nvPr/>
          </p:nvSpPr>
          <p:spPr>
            <a:xfrm>
              <a:off x="1098668" y="3694035"/>
              <a:ext cx="169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</a:t>
              </a:r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788E87BB-0C0B-5A03-9202-8FEB1B9D10A5}"/>
                </a:ext>
              </a:extLst>
            </p:cNvPr>
            <p:cNvSpPr txBox="1"/>
            <p:nvPr/>
          </p:nvSpPr>
          <p:spPr>
            <a:xfrm>
              <a:off x="908468" y="4325960"/>
              <a:ext cx="193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 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शोधपत्र</a:t>
              </a:r>
            </a:p>
          </p:txBody>
        </p:sp>
        <p:pic>
          <p:nvPicPr>
            <p:cNvPr id="246" name="Graphic 245" descr="Female Profile with solid fill">
              <a:extLst>
                <a:ext uri="{FF2B5EF4-FFF2-40B4-BE49-F238E27FC236}">
                  <a16:creationId xmlns:a16="http://schemas.microsoft.com/office/drawing/2014/main" id="{DF53CB48-6F01-7B77-18CA-A439F49E99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06360" y="923804"/>
              <a:ext cx="376424" cy="376424"/>
            </a:xfrm>
            <a:prstGeom prst="rect">
              <a:avLst/>
            </a:prstGeom>
          </p:spPr>
        </p:pic>
        <p:pic>
          <p:nvPicPr>
            <p:cNvPr id="248" name="Graphic 247" descr="Business Growth with solid fill">
              <a:extLst>
                <a:ext uri="{FF2B5EF4-FFF2-40B4-BE49-F238E27FC236}">
                  <a16:creationId xmlns:a16="http://schemas.microsoft.com/office/drawing/2014/main" id="{FBC4CC18-49A8-FFB0-D3FD-0F3D809609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670069" cy="670069"/>
            </a:xfrm>
            <a:prstGeom prst="rect">
              <a:avLst/>
            </a:prstGeom>
          </p:spPr>
        </p:pic>
        <p:pic>
          <p:nvPicPr>
            <p:cNvPr id="249" name="Graphic 248" descr="Bar graph with upward trend with solid fill">
              <a:extLst>
                <a:ext uri="{FF2B5EF4-FFF2-40B4-BE49-F238E27FC236}">
                  <a16:creationId xmlns:a16="http://schemas.microsoft.com/office/drawing/2014/main" id="{FFEAC745-8149-A390-3928-CFFDBAA5D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250" name="Graphic 249" descr="Remote work outline">
              <a:extLst>
                <a:ext uri="{FF2B5EF4-FFF2-40B4-BE49-F238E27FC236}">
                  <a16:creationId xmlns:a16="http://schemas.microsoft.com/office/drawing/2014/main" id="{30259046-21A3-9E12-FA3C-4E36277E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FA263E08-5464-9344-46E1-6786B4D9977D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  <p:sp>
          <p:nvSpPr>
            <p:cNvPr id="252" name="TextBox 251">
              <a:extLst>
                <a:ext uri="{FF2B5EF4-FFF2-40B4-BE49-F238E27FC236}">
                  <a16:creationId xmlns:a16="http://schemas.microsoft.com/office/drawing/2014/main" id="{A1E504B8-FA73-C250-4CD7-EAE2F195EE16}"/>
                </a:ext>
              </a:extLst>
            </p:cNvPr>
            <p:cNvSpPr txBox="1"/>
            <p:nvPr/>
          </p:nvSpPr>
          <p:spPr>
            <a:xfrm>
              <a:off x="1255206" y="1336390"/>
              <a:ext cx="15390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4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अर्पिता सरोज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291" name="Graphic 290" descr="Female Profile with solid fill">
              <a:extLst>
                <a:ext uri="{FF2B5EF4-FFF2-40B4-BE49-F238E27FC236}">
                  <a16:creationId xmlns:a16="http://schemas.microsoft.com/office/drawing/2014/main" id="{8E02166B-389D-C9F5-7252-67B551BD26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85138" y="1272649"/>
              <a:ext cx="376424" cy="376424"/>
            </a:xfrm>
            <a:prstGeom prst="rect">
              <a:avLst/>
            </a:prstGeom>
          </p:spPr>
        </p:pic>
      </p:grpSp>
      <p:sp>
        <p:nvSpPr>
          <p:cNvPr id="260" name="Rectangle 259">
            <a:extLst>
              <a:ext uri="{FF2B5EF4-FFF2-40B4-BE49-F238E27FC236}">
                <a16:creationId xmlns:a16="http://schemas.microsoft.com/office/drawing/2014/main" id="{DA23D925-1CBE-5FE8-2B07-825FDE34BA5A}"/>
              </a:ext>
            </a:extLst>
          </p:cNvPr>
          <p:cNvSpPr/>
          <p:nvPr/>
        </p:nvSpPr>
        <p:spPr>
          <a:xfrm>
            <a:off x="6214267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1" name="Isosceles Triangle 260">
            <a:extLst>
              <a:ext uri="{FF2B5EF4-FFF2-40B4-BE49-F238E27FC236}">
                <a16:creationId xmlns:a16="http://schemas.microsoft.com/office/drawing/2014/main" id="{4954B76A-E433-201A-4111-81115474910D}"/>
              </a:ext>
            </a:extLst>
          </p:cNvPr>
          <p:cNvSpPr/>
          <p:nvPr/>
        </p:nvSpPr>
        <p:spPr>
          <a:xfrm rot="16200000" flipV="1">
            <a:off x="6091460" y="5027888"/>
            <a:ext cx="1538550" cy="1292940"/>
          </a:xfrm>
          <a:prstGeom prst="triangle">
            <a:avLst/>
          </a:prstGeom>
          <a:solidFill>
            <a:srgbClr val="FCF99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2" name="Isosceles Triangle 261">
            <a:extLst>
              <a:ext uri="{FF2B5EF4-FFF2-40B4-BE49-F238E27FC236}">
                <a16:creationId xmlns:a16="http://schemas.microsoft.com/office/drawing/2014/main" id="{58ECBBE9-0F46-5B32-D9FB-8D90928F195A}"/>
              </a:ext>
            </a:extLst>
          </p:cNvPr>
          <p:cNvSpPr/>
          <p:nvPr/>
        </p:nvSpPr>
        <p:spPr>
          <a:xfrm rot="16200000" flipH="1">
            <a:off x="7384400" y="5027885"/>
            <a:ext cx="1538550" cy="1292940"/>
          </a:xfrm>
          <a:prstGeom prst="triangle">
            <a:avLst/>
          </a:prstGeom>
          <a:solidFill>
            <a:srgbClr val="FCF992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3" name="Isosceles Triangle 262">
            <a:extLst>
              <a:ext uri="{FF2B5EF4-FFF2-40B4-BE49-F238E27FC236}">
                <a16:creationId xmlns:a16="http://schemas.microsoft.com/office/drawing/2014/main" id="{78BDA86E-A5F6-B2F2-F9F8-05ED8397AF4D}"/>
              </a:ext>
            </a:extLst>
          </p:cNvPr>
          <p:cNvSpPr/>
          <p:nvPr/>
        </p:nvSpPr>
        <p:spPr>
          <a:xfrm>
            <a:off x="6214264" y="5543630"/>
            <a:ext cx="2585879" cy="900000"/>
          </a:xfrm>
          <a:prstGeom prst="triangle">
            <a:avLst/>
          </a:prstGeom>
          <a:solidFill>
            <a:srgbClr val="F8F318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4" name="Isosceles Triangle 263">
            <a:extLst>
              <a:ext uri="{FF2B5EF4-FFF2-40B4-BE49-F238E27FC236}">
                <a16:creationId xmlns:a16="http://schemas.microsoft.com/office/drawing/2014/main" id="{28FCAB43-1DA1-02F5-B8C4-D67EC0D18EB7}"/>
              </a:ext>
            </a:extLst>
          </p:cNvPr>
          <p:cNvSpPr/>
          <p:nvPr/>
        </p:nvSpPr>
        <p:spPr>
          <a:xfrm flipV="1">
            <a:off x="6214262" y="4905074"/>
            <a:ext cx="2585879" cy="900000"/>
          </a:xfrm>
          <a:prstGeom prst="triangle">
            <a:avLst/>
          </a:prstGeom>
          <a:solidFill>
            <a:srgbClr val="CCC70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5" name="Isosceles Triangle 264">
            <a:extLst>
              <a:ext uri="{FF2B5EF4-FFF2-40B4-BE49-F238E27FC236}">
                <a16:creationId xmlns:a16="http://schemas.microsoft.com/office/drawing/2014/main" id="{085404A7-C02E-78F6-12EB-211E195CCCB6}"/>
              </a:ext>
            </a:extLst>
          </p:cNvPr>
          <p:cNvSpPr/>
          <p:nvPr/>
        </p:nvSpPr>
        <p:spPr>
          <a:xfrm>
            <a:off x="9050035" y="4005068"/>
            <a:ext cx="2585879" cy="900000"/>
          </a:xfrm>
          <a:prstGeom prst="triangle">
            <a:avLst/>
          </a:prstGeom>
          <a:solidFill>
            <a:srgbClr val="B2D399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A7F644B-BBBA-382A-9D6C-069D652A6784}"/>
              </a:ext>
            </a:extLst>
          </p:cNvPr>
          <p:cNvGrpSpPr/>
          <p:nvPr/>
        </p:nvGrpSpPr>
        <p:grpSpPr>
          <a:xfrm>
            <a:off x="9163944" y="10135"/>
            <a:ext cx="2358073" cy="6056459"/>
            <a:chOff x="517680" y="10135"/>
            <a:chExt cx="2358073" cy="6056459"/>
          </a:xfrm>
        </p:grpSpPr>
        <p:grpSp>
          <p:nvGrpSpPr>
            <p:cNvPr id="267" name="Group 266">
              <a:extLst>
                <a:ext uri="{FF2B5EF4-FFF2-40B4-BE49-F238E27FC236}">
                  <a16:creationId xmlns:a16="http://schemas.microsoft.com/office/drawing/2014/main" id="{980207D1-12FC-1CA1-1E30-03B755F749EE}"/>
                </a:ext>
              </a:extLst>
            </p:cNvPr>
            <p:cNvGrpSpPr/>
            <p:nvPr/>
          </p:nvGrpSpPr>
          <p:grpSpPr>
            <a:xfrm>
              <a:off x="517680" y="10135"/>
              <a:ext cx="2358073" cy="6056459"/>
              <a:chOff x="517673" y="193021"/>
              <a:chExt cx="2358073" cy="6056459"/>
            </a:xfrm>
          </p:grpSpPr>
          <p:grpSp>
            <p:nvGrpSpPr>
              <p:cNvPr id="279" name="Group 278">
                <a:extLst>
                  <a:ext uri="{FF2B5EF4-FFF2-40B4-BE49-F238E27FC236}">
                    <a16:creationId xmlns:a16="http://schemas.microsoft.com/office/drawing/2014/main" id="{193F2420-81A2-9C7A-857E-FD488D9F7777}"/>
                  </a:ext>
                </a:extLst>
              </p:cNvPr>
              <p:cNvGrpSpPr/>
              <p:nvPr/>
            </p:nvGrpSpPr>
            <p:grpSpPr>
              <a:xfrm>
                <a:off x="517673" y="340715"/>
                <a:ext cx="2358073" cy="5908765"/>
                <a:chOff x="517673" y="340715"/>
                <a:chExt cx="2358073" cy="5908765"/>
              </a:xfrm>
            </p:grpSpPr>
            <p:sp>
              <p:nvSpPr>
                <p:cNvPr id="281" name="Oval 280">
                  <a:extLst>
                    <a:ext uri="{FF2B5EF4-FFF2-40B4-BE49-F238E27FC236}">
                      <a16:creationId xmlns:a16="http://schemas.microsoft.com/office/drawing/2014/main" id="{3D0DB1F4-9E7A-06C2-883A-0703448EADD0}"/>
                    </a:ext>
                  </a:extLst>
                </p:cNvPr>
                <p:cNvSpPr/>
                <p:nvPr/>
              </p:nvSpPr>
              <p:spPr>
                <a:xfrm>
                  <a:off x="1148067" y="340715"/>
                  <a:ext cx="1097281" cy="1083407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  <a:tileRect/>
                </a:gradFill>
                <a:ln>
                  <a:noFill/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2" name="Rectangle 281">
                  <a:extLst>
                    <a:ext uri="{FF2B5EF4-FFF2-40B4-BE49-F238E27FC236}">
                      <a16:creationId xmlns:a16="http://schemas.microsoft.com/office/drawing/2014/main" id="{631820FE-8334-00CD-1F38-C914BB93D572}"/>
                    </a:ext>
                  </a:extLst>
                </p:cNvPr>
                <p:cNvSpPr/>
                <p:nvPr/>
              </p:nvSpPr>
              <p:spPr>
                <a:xfrm>
                  <a:off x="517673" y="4908090"/>
                  <a:ext cx="2358073" cy="134139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62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3" name="Rectangle 282">
                  <a:extLst>
                    <a:ext uri="{FF2B5EF4-FFF2-40B4-BE49-F238E27FC236}">
                      <a16:creationId xmlns:a16="http://schemas.microsoft.com/office/drawing/2014/main" id="{3947C676-0251-EA62-C0AD-B5AB36498D5F}"/>
                    </a:ext>
                  </a:extLst>
                </p:cNvPr>
                <p:cNvSpPr/>
                <p:nvPr/>
              </p:nvSpPr>
              <p:spPr>
                <a:xfrm>
                  <a:off x="517673" y="3566700"/>
                  <a:ext cx="2358073" cy="13413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4" name="Rectangle 283">
                  <a:extLst>
                    <a:ext uri="{FF2B5EF4-FFF2-40B4-BE49-F238E27FC236}">
                      <a16:creationId xmlns:a16="http://schemas.microsoft.com/office/drawing/2014/main" id="{EEDDFB61-32B0-4A39-1988-4813D05E6F98}"/>
                    </a:ext>
                  </a:extLst>
                </p:cNvPr>
                <p:cNvSpPr/>
                <p:nvPr/>
              </p:nvSpPr>
              <p:spPr>
                <a:xfrm>
                  <a:off x="517673" y="2225310"/>
                  <a:ext cx="2358073" cy="1341390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  <p:sp>
              <p:nvSpPr>
                <p:cNvPr id="285" name="Rectangle: Top Corners Rounded 284">
                  <a:extLst>
                    <a:ext uri="{FF2B5EF4-FFF2-40B4-BE49-F238E27FC236}">
                      <a16:creationId xmlns:a16="http://schemas.microsoft.com/office/drawing/2014/main" id="{5F20B94C-C559-FA17-4BC3-2168E5565925}"/>
                    </a:ext>
                  </a:extLst>
                </p:cNvPr>
                <p:cNvSpPr/>
                <p:nvPr/>
              </p:nvSpPr>
              <p:spPr>
                <a:xfrm>
                  <a:off x="517673" y="883920"/>
                  <a:ext cx="2358073" cy="1341390"/>
                </a:xfrm>
                <a:prstGeom prst="round2SameRect">
                  <a:avLst>
                    <a:gd name="adj1" fmla="val 7200"/>
                    <a:gd name="adj2" fmla="val 0"/>
                  </a:avLst>
                </a:prstGeom>
                <a:gradFill flip="none" rotWithShape="1">
                  <a:gsLst>
                    <a:gs pos="0">
                      <a:schemeClr val="accent2">
                        <a:lumMod val="5000"/>
                        <a:lumOff val="95000"/>
                      </a:schemeClr>
                    </a:gs>
                    <a:gs pos="74000">
                      <a:schemeClr val="accent2">
                        <a:lumMod val="45000"/>
                        <a:lumOff val="55000"/>
                      </a:schemeClr>
                    </a:gs>
                    <a:gs pos="83000">
                      <a:schemeClr val="accent2">
                        <a:lumMod val="45000"/>
                        <a:lumOff val="55000"/>
                      </a:schemeClr>
                    </a:gs>
                    <a:gs pos="100000">
                      <a:schemeClr val="accent2">
                        <a:lumMod val="30000"/>
                        <a:lumOff val="70000"/>
                      </a:schemeClr>
                    </a:gs>
                  </a:gsLst>
                  <a:lin ang="189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IN"/>
                </a:p>
              </p:txBody>
            </p:sp>
          </p:grpSp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A23EA8A-F506-D90B-E441-19804EF93BEA}"/>
                  </a:ext>
                </a:extLst>
              </p:cNvPr>
              <p:cNvSpPr/>
              <p:nvPr/>
            </p:nvSpPr>
            <p:spPr>
              <a:xfrm>
                <a:off x="1476937" y="193021"/>
                <a:ext cx="439544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800" b="1" cap="none" spc="0" dirty="0">
                    <a:ln w="9525">
                      <a:solidFill>
                        <a:schemeClr val="bg1"/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outerShdw blurRad="12700" dist="38100" dir="2700000" algn="tl" rotWithShape="0">
                        <a:schemeClr val="bg1">
                          <a:lumMod val="50000"/>
                        </a:schemeClr>
                      </a:outerShdw>
                    </a:effectLst>
                    <a:latin typeface="Aharoni" panose="02010803020104030203" pitchFamily="2" charset="-79"/>
                    <a:ea typeface="ADLaM Display" panose="020F0502020204030204" pitchFamily="2" charset="0"/>
                    <a:cs typeface="Aharoni" panose="02010803020104030203" pitchFamily="2" charset="-79"/>
                  </a:rPr>
                  <a:t>4</a:t>
                </a: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:a16="http://schemas.microsoft.com/office/drawing/2014/main" id="{EFA6649D-7670-A0AF-F44B-1E18B54F8E55}"/>
                </a:ext>
              </a:extLst>
            </p:cNvPr>
            <p:cNvSpPr txBox="1"/>
            <p:nvPr/>
          </p:nvSpPr>
          <p:spPr>
            <a:xfrm>
              <a:off x="861250" y="967985"/>
              <a:ext cx="19329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2">
                      <a:lumMod val="50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शौर्य पाण्डेय 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C0C77C5F-BCC7-E375-8A97-CF52FB56F7F4}"/>
                </a:ext>
              </a:extLst>
            </p:cNvPr>
            <p:cNvSpPr txBox="1"/>
            <p:nvPr/>
          </p:nvSpPr>
          <p:spPr>
            <a:xfrm>
              <a:off x="588776" y="2405495"/>
              <a:ext cx="219502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 बाल विज्ञान कांग्रेस</a:t>
              </a:r>
            </a:p>
            <a:p>
              <a:pPr algn="ctr"/>
              <a:r>
                <a:rPr lang="hi-IN" sz="2400" b="1" dirty="0">
                  <a:solidFill>
                    <a:srgbClr val="0070C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(भोपाल मध्यप्रदेश) </a:t>
              </a:r>
            </a:p>
          </p:txBody>
        </p:sp>
        <p:sp>
          <p:nvSpPr>
            <p:cNvPr id="270" name="TextBox 269">
              <a:extLst>
                <a:ext uri="{FF2B5EF4-FFF2-40B4-BE49-F238E27FC236}">
                  <a16:creationId xmlns:a16="http://schemas.microsoft.com/office/drawing/2014/main" id="{0A434BB4-0017-3D08-1883-F150B8F2D254}"/>
                </a:ext>
              </a:extLst>
            </p:cNvPr>
            <p:cNvSpPr txBox="1"/>
            <p:nvPr/>
          </p:nvSpPr>
          <p:spPr>
            <a:xfrm>
              <a:off x="1098668" y="3694035"/>
              <a:ext cx="16955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स्तर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800" b="1" dirty="0">
                  <a:solidFill>
                    <a:schemeClr val="accent6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राष्ट्रीय</a:t>
              </a:r>
            </a:p>
          </p:txBody>
        </p:sp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id="{F65C0EA4-042D-85A3-7365-D6F720533224}"/>
                </a:ext>
              </a:extLst>
            </p:cNvPr>
            <p:cNvSpPr txBox="1"/>
            <p:nvPr/>
          </p:nvSpPr>
          <p:spPr>
            <a:xfrm>
              <a:off x="908468" y="4325960"/>
              <a:ext cx="19329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  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कार्यक्षेत्र</a:t>
              </a:r>
              <a:r>
                <a:rPr lang="en-US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: </a:t>
              </a:r>
              <a:r>
                <a:rPr lang="hi-IN" sz="2400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शोधपत्र</a:t>
              </a:r>
            </a:p>
          </p:txBody>
        </p:sp>
        <p:pic>
          <p:nvPicPr>
            <p:cNvPr id="273" name="Graphic 272" descr="Male profile with solid fill">
              <a:extLst>
                <a:ext uri="{FF2B5EF4-FFF2-40B4-BE49-F238E27FC236}">
                  <a16:creationId xmlns:a16="http://schemas.microsoft.com/office/drawing/2014/main" id="{A1326528-F3A3-F1B6-B423-9F87AC9A94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88776" y="1283861"/>
              <a:ext cx="378000" cy="378000"/>
            </a:xfrm>
            <a:prstGeom prst="rect">
              <a:avLst/>
            </a:prstGeom>
          </p:spPr>
        </p:pic>
        <p:pic>
          <p:nvPicPr>
            <p:cNvPr id="274" name="Graphic 273" descr="Business Growth with solid fill">
              <a:extLst>
                <a:ext uri="{FF2B5EF4-FFF2-40B4-BE49-F238E27FC236}">
                  <a16:creationId xmlns:a16="http://schemas.microsoft.com/office/drawing/2014/main" id="{97483602-F48F-4C5F-E70B-B3772DD792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5138" y="3589094"/>
              <a:ext cx="670069" cy="670069"/>
            </a:xfrm>
            <a:prstGeom prst="rect">
              <a:avLst/>
            </a:prstGeom>
          </p:spPr>
        </p:pic>
        <p:pic>
          <p:nvPicPr>
            <p:cNvPr id="275" name="Graphic 274" descr="Bar graph with upward trend with solid fill">
              <a:extLst>
                <a:ext uri="{FF2B5EF4-FFF2-40B4-BE49-F238E27FC236}">
                  <a16:creationId xmlns:a16="http://schemas.microsoft.com/office/drawing/2014/main" id="{998EA3D5-43FE-B511-00F5-96C464B9B2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5138" y="1885117"/>
              <a:ext cx="513692" cy="513692"/>
            </a:xfrm>
            <a:prstGeom prst="rect">
              <a:avLst/>
            </a:prstGeom>
          </p:spPr>
        </p:pic>
        <p:pic>
          <p:nvPicPr>
            <p:cNvPr id="276" name="Graphic 275" descr="Remote work outline">
              <a:extLst>
                <a:ext uri="{FF2B5EF4-FFF2-40B4-BE49-F238E27FC236}">
                  <a16:creationId xmlns:a16="http://schemas.microsoft.com/office/drawing/2014/main" id="{C2ED71DE-B221-FA33-AB53-4E4A88DC6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588776" y="4291045"/>
              <a:ext cx="540000" cy="540000"/>
            </a:xfrm>
            <a:prstGeom prst="rect">
              <a:avLst/>
            </a:prstGeom>
          </p:spPr>
        </p:pic>
        <p:sp>
          <p:nvSpPr>
            <p:cNvPr id="277" name="TextBox 276">
              <a:extLst>
                <a:ext uri="{FF2B5EF4-FFF2-40B4-BE49-F238E27FC236}">
                  <a16:creationId xmlns:a16="http://schemas.microsoft.com/office/drawing/2014/main" id="{DF9CE16C-5629-1BDF-FFD6-07F0DAA45093}"/>
                </a:ext>
              </a:extLst>
            </p:cNvPr>
            <p:cNvSpPr txBox="1"/>
            <p:nvPr/>
          </p:nvSpPr>
          <p:spPr>
            <a:xfrm>
              <a:off x="982784" y="1892547"/>
              <a:ext cx="16175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3600" b="1" dirty="0">
                  <a:solidFill>
                    <a:srgbClr val="FF0000"/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उपलब्धि</a:t>
              </a:r>
            </a:p>
          </p:txBody>
        </p:sp>
        <p:sp>
          <p:nvSpPr>
            <p:cNvPr id="278" name="TextBox 277">
              <a:extLst>
                <a:ext uri="{FF2B5EF4-FFF2-40B4-BE49-F238E27FC236}">
                  <a16:creationId xmlns:a16="http://schemas.microsoft.com/office/drawing/2014/main" id="{4552D3B8-F66D-E11A-9164-6CF593F2FC22}"/>
                </a:ext>
              </a:extLst>
            </p:cNvPr>
            <p:cNvSpPr txBox="1"/>
            <p:nvPr/>
          </p:nvSpPr>
          <p:spPr>
            <a:xfrm>
              <a:off x="966776" y="1336390"/>
              <a:ext cx="182744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sz="2400" b="1" dirty="0">
                  <a:solidFill>
                    <a:schemeClr val="accent4">
                      <a:lumMod val="75000"/>
                    </a:schemeClr>
                  </a:solidFill>
                  <a:latin typeface="Kokila" panose="020B0604020202020204" pitchFamily="34" charset="0"/>
                  <a:cs typeface="Kokila" panose="020B0604020202020204" pitchFamily="34" charset="0"/>
                </a:rPr>
                <a:t>नन्द गोपाल तिवारी</a:t>
              </a:r>
              <a:endParaRPr lang="en-IN" sz="2400" b="1" dirty="0">
                <a:solidFill>
                  <a:schemeClr val="accent2">
                    <a:lumMod val="50000"/>
                  </a:schemeClr>
                </a:solidFill>
                <a:latin typeface="Kokila" panose="020B0604020202020204" pitchFamily="34" charset="0"/>
                <a:cs typeface="Kokila" panose="020B0604020202020204" pitchFamily="34" charset="0"/>
              </a:endParaRPr>
            </a:p>
          </p:txBody>
        </p:sp>
        <p:pic>
          <p:nvPicPr>
            <p:cNvPr id="292" name="Graphic 291" descr="Male profile with solid fill">
              <a:extLst>
                <a:ext uri="{FF2B5EF4-FFF2-40B4-BE49-F238E27FC236}">
                  <a16:creationId xmlns:a16="http://schemas.microsoft.com/office/drawing/2014/main" id="{18608459-994A-FEFA-2FA6-785D426B98F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91191" y="937078"/>
              <a:ext cx="378000" cy="378000"/>
            </a:xfrm>
            <a:prstGeom prst="rect">
              <a:avLst/>
            </a:prstGeom>
          </p:spPr>
        </p:pic>
      </p:grpSp>
      <p:sp>
        <p:nvSpPr>
          <p:cNvPr id="286" name="Rectangle 285">
            <a:extLst>
              <a:ext uri="{FF2B5EF4-FFF2-40B4-BE49-F238E27FC236}">
                <a16:creationId xmlns:a16="http://schemas.microsoft.com/office/drawing/2014/main" id="{1A590855-FAF0-5093-3482-B18009E8D04E}"/>
              </a:ext>
            </a:extLst>
          </p:cNvPr>
          <p:cNvSpPr/>
          <p:nvPr/>
        </p:nvSpPr>
        <p:spPr>
          <a:xfrm>
            <a:off x="9050045" y="4905086"/>
            <a:ext cx="2585879" cy="153854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5000"/>
                  <a:lumOff val="95000"/>
                </a:schemeClr>
              </a:gs>
              <a:gs pos="74000">
                <a:schemeClr val="accent2">
                  <a:lumMod val="45000"/>
                  <a:lumOff val="55000"/>
                </a:schemeClr>
              </a:gs>
              <a:gs pos="83000">
                <a:schemeClr val="accent2">
                  <a:lumMod val="45000"/>
                  <a:lumOff val="55000"/>
                </a:schemeClr>
              </a:gs>
              <a:gs pos="100000">
                <a:schemeClr val="accent2">
                  <a:lumMod val="30000"/>
                  <a:lumOff val="70000"/>
                </a:scheme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7" name="Isosceles Triangle 286">
            <a:extLst>
              <a:ext uri="{FF2B5EF4-FFF2-40B4-BE49-F238E27FC236}">
                <a16:creationId xmlns:a16="http://schemas.microsoft.com/office/drawing/2014/main" id="{0FFA78EF-88A8-9468-A6E2-4E0B123CA128}"/>
              </a:ext>
            </a:extLst>
          </p:cNvPr>
          <p:cNvSpPr/>
          <p:nvPr/>
        </p:nvSpPr>
        <p:spPr>
          <a:xfrm rot="16200000" flipV="1">
            <a:off x="8927238" y="5027888"/>
            <a:ext cx="1538550" cy="1292940"/>
          </a:xfrm>
          <a:prstGeom prst="triangle">
            <a:avLst/>
          </a:prstGeom>
          <a:solidFill>
            <a:srgbClr val="FFC5C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8" name="Isosceles Triangle 287">
            <a:extLst>
              <a:ext uri="{FF2B5EF4-FFF2-40B4-BE49-F238E27FC236}">
                <a16:creationId xmlns:a16="http://schemas.microsoft.com/office/drawing/2014/main" id="{648A36EC-DE5D-2891-5204-22A764C854C9}"/>
              </a:ext>
            </a:extLst>
          </p:cNvPr>
          <p:cNvSpPr/>
          <p:nvPr/>
        </p:nvSpPr>
        <p:spPr>
          <a:xfrm rot="16200000" flipH="1">
            <a:off x="10220178" y="5027885"/>
            <a:ext cx="1538550" cy="1292940"/>
          </a:xfrm>
          <a:prstGeom prst="triangle">
            <a:avLst/>
          </a:prstGeom>
          <a:solidFill>
            <a:srgbClr val="FFC5C5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9" name="Isosceles Triangle 288">
            <a:extLst>
              <a:ext uri="{FF2B5EF4-FFF2-40B4-BE49-F238E27FC236}">
                <a16:creationId xmlns:a16="http://schemas.microsoft.com/office/drawing/2014/main" id="{C923B986-D8ED-05AB-6D00-126DF9AA03EB}"/>
              </a:ext>
            </a:extLst>
          </p:cNvPr>
          <p:cNvSpPr/>
          <p:nvPr/>
        </p:nvSpPr>
        <p:spPr>
          <a:xfrm>
            <a:off x="9050042" y="5543630"/>
            <a:ext cx="2585879" cy="900000"/>
          </a:xfrm>
          <a:prstGeom prst="triangle">
            <a:avLst/>
          </a:prstGeom>
          <a:solidFill>
            <a:srgbClr val="FFA7A7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0" name="Isosceles Triangle 289">
            <a:extLst>
              <a:ext uri="{FF2B5EF4-FFF2-40B4-BE49-F238E27FC236}">
                <a16:creationId xmlns:a16="http://schemas.microsoft.com/office/drawing/2014/main" id="{D10DBAE1-0747-AC81-0272-275B4279B961}"/>
              </a:ext>
            </a:extLst>
          </p:cNvPr>
          <p:cNvSpPr/>
          <p:nvPr/>
        </p:nvSpPr>
        <p:spPr>
          <a:xfrm flipV="1">
            <a:off x="9050040" y="4905074"/>
            <a:ext cx="2585879" cy="900000"/>
          </a:xfrm>
          <a:prstGeom prst="triangle">
            <a:avLst/>
          </a:prstGeom>
          <a:solidFill>
            <a:srgbClr val="FF79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Graphic 4">
            <a:hlinkClick r:id="rId13" action="ppaction://hlinksldjump"/>
            <a:extLst>
              <a:ext uri="{FF2B5EF4-FFF2-40B4-BE49-F238E27FC236}">
                <a16:creationId xmlns:a16="http://schemas.microsoft.com/office/drawing/2014/main" id="{261B1491-C464-EAF4-EBB6-3A3F72F1EA9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11430066" y="28478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181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7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25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0"/>
                            </p:stCondLst>
                            <p:childTnLst>
                              <p:par>
                                <p:cTn id="10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9000"/>
                            </p:stCondLst>
                            <p:childTnLst>
                              <p:par>
                                <p:cTn id="135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9500"/>
                            </p:stCondLst>
                            <p:childTnLst>
                              <p:par>
                                <p:cTn id="142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49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1" presetID="17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88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95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" grpId="0" animBg="1"/>
      <p:bldP spid="26" grpId="0" animBg="1"/>
      <p:bldP spid="28" grpId="0" animBg="1"/>
      <p:bldP spid="24" grpId="0" animBg="1"/>
      <p:bldP spid="29" grpId="0" animBg="1"/>
      <p:bldP spid="29" grpId="1" animBg="1"/>
      <p:bldP spid="21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8" grpId="1" animBg="1"/>
      <p:bldP spid="23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4" grpId="1" animBg="1"/>
      <p:bldP spid="26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50A23E-6530-57E4-CF55-76CEA9896384}"/>
              </a:ext>
            </a:extLst>
          </p:cNvPr>
          <p:cNvSpPr txBox="1"/>
          <p:nvPr/>
        </p:nvSpPr>
        <p:spPr>
          <a:xfrm>
            <a:off x="861525" y="222558"/>
            <a:ext cx="10468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राष्ट्रीय स्तर पर अपने विज्ञान शोध पत्र प्रस्तुतीकरण के लिए विद्यार्थियों का चयन</a:t>
            </a:r>
            <a:endParaRPr lang="en-IN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7" name="Graphic 6" descr="Lightbulb with solid fill">
            <a:extLst>
              <a:ext uri="{FF2B5EF4-FFF2-40B4-BE49-F238E27FC236}">
                <a16:creationId xmlns:a16="http://schemas.microsoft.com/office/drawing/2014/main" id="{67140FC3-F4F4-4A26-55B3-23D6F1029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89789" y="4708741"/>
            <a:ext cx="1867474" cy="1867474"/>
          </a:xfrm>
          <a:prstGeom prst="rect">
            <a:avLst/>
          </a:prstGeom>
        </p:spPr>
      </p:pic>
      <p:pic>
        <p:nvPicPr>
          <p:cNvPr id="8" name="Graphic 7" descr="Lightbulb with solid fill">
            <a:extLst>
              <a:ext uri="{FF2B5EF4-FFF2-40B4-BE49-F238E27FC236}">
                <a16:creationId xmlns:a16="http://schemas.microsoft.com/office/drawing/2014/main" id="{C70D732A-9C1C-47FE-5FB1-20E063F8A8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62262" y="4708741"/>
            <a:ext cx="1867474" cy="1867474"/>
          </a:xfrm>
          <a:prstGeom prst="rect">
            <a:avLst/>
          </a:prstGeom>
        </p:spPr>
      </p:pic>
      <p:pic>
        <p:nvPicPr>
          <p:cNvPr id="9" name="Graphic 8" descr="Lightbulb with solid fill">
            <a:extLst>
              <a:ext uri="{FF2B5EF4-FFF2-40B4-BE49-F238E27FC236}">
                <a16:creationId xmlns:a16="http://schemas.microsoft.com/office/drawing/2014/main" id="{39663C34-390F-E21A-8F94-2E776AA21E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01615" y="4708741"/>
            <a:ext cx="1867474" cy="186747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14A6AEA-E077-58DD-4318-6832E851CDAC}"/>
              </a:ext>
            </a:extLst>
          </p:cNvPr>
          <p:cNvSpPr/>
          <p:nvPr/>
        </p:nvSpPr>
        <p:spPr>
          <a:xfrm>
            <a:off x="693526" y="3623394"/>
            <a:ext cx="3060000" cy="3060000"/>
          </a:xfrm>
          <a:prstGeom prst="ellipse">
            <a:avLst/>
          </a:prstGeom>
          <a:gradFill flip="none" rotWithShape="1">
            <a:gsLst>
              <a:gs pos="28660">
                <a:srgbClr val="5EDCBE"/>
              </a:gs>
              <a:gs pos="13000">
                <a:srgbClr val="5BDCBD"/>
              </a:gs>
              <a:gs pos="0">
                <a:srgbClr val="4BD9B5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3D20945-6FAF-2A8A-6481-CAF208F7DA83}"/>
              </a:ext>
            </a:extLst>
          </p:cNvPr>
          <p:cNvSpPr/>
          <p:nvPr/>
        </p:nvSpPr>
        <p:spPr>
          <a:xfrm>
            <a:off x="4565999" y="3623394"/>
            <a:ext cx="3060000" cy="3060000"/>
          </a:xfrm>
          <a:prstGeom prst="ellipse">
            <a:avLst/>
          </a:prstGeom>
          <a:gradFill flip="none" rotWithShape="1">
            <a:gsLst>
              <a:gs pos="28660">
                <a:srgbClr val="1EBBED"/>
              </a:gs>
              <a:gs pos="13000">
                <a:srgbClr val="18B8F1"/>
              </a:gs>
              <a:gs pos="0">
                <a:srgbClr val="1DBAEE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C1A4F7-1803-ADD0-75A6-593FD56B2D9C}"/>
              </a:ext>
            </a:extLst>
          </p:cNvPr>
          <p:cNvSpPr/>
          <p:nvPr/>
        </p:nvSpPr>
        <p:spPr>
          <a:xfrm>
            <a:off x="8605352" y="3646331"/>
            <a:ext cx="3060000" cy="3060000"/>
          </a:xfrm>
          <a:prstGeom prst="ellipse">
            <a:avLst/>
          </a:prstGeom>
          <a:gradFill flip="none" rotWithShape="1">
            <a:gsLst>
              <a:gs pos="28660">
                <a:srgbClr val="D5BF0E"/>
              </a:gs>
              <a:gs pos="13000">
                <a:srgbClr val="CEC530"/>
              </a:gs>
              <a:gs pos="0">
                <a:srgbClr val="D6C219"/>
              </a:gs>
              <a:gs pos="100000">
                <a:srgbClr val="D6C21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762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192D8DA-EE43-1822-4258-11CB7E645B29}"/>
              </a:ext>
            </a:extLst>
          </p:cNvPr>
          <p:cNvSpPr/>
          <p:nvPr/>
        </p:nvSpPr>
        <p:spPr>
          <a:xfrm>
            <a:off x="861525" y="991518"/>
            <a:ext cx="2635463" cy="2437482"/>
          </a:xfrm>
          <a:prstGeom prst="roundRect">
            <a:avLst>
              <a:gd name="adj" fmla="val 8334"/>
            </a:avLst>
          </a:prstGeom>
          <a:blipFill>
            <a:blip r:embed="rId8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698F5CC-30A2-69C1-909D-3D8B37EDC658}"/>
              </a:ext>
            </a:extLst>
          </p:cNvPr>
          <p:cNvSpPr/>
          <p:nvPr/>
        </p:nvSpPr>
        <p:spPr>
          <a:xfrm>
            <a:off x="4778266" y="991518"/>
            <a:ext cx="2635463" cy="2437482"/>
          </a:xfrm>
          <a:prstGeom prst="roundRect">
            <a:avLst>
              <a:gd name="adj" fmla="val 8334"/>
            </a:avLst>
          </a:prstGeom>
          <a:blipFill>
            <a:blip r:embed="rId9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450E48F-B3E2-AA53-9B37-59285EAF5464}"/>
              </a:ext>
            </a:extLst>
          </p:cNvPr>
          <p:cNvSpPr/>
          <p:nvPr/>
        </p:nvSpPr>
        <p:spPr>
          <a:xfrm>
            <a:off x="8695007" y="991518"/>
            <a:ext cx="2635463" cy="2437482"/>
          </a:xfrm>
          <a:prstGeom prst="roundRect">
            <a:avLst>
              <a:gd name="adj" fmla="val 8334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ABC512A-4BB1-9B2A-226D-48E979EDA19F}"/>
              </a:ext>
            </a:extLst>
          </p:cNvPr>
          <p:cNvSpPr txBox="1"/>
          <p:nvPr/>
        </p:nvSpPr>
        <p:spPr>
          <a:xfrm>
            <a:off x="861525" y="3623394"/>
            <a:ext cx="263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नैन्सी यादव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- 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राष्ट्रीय बाल विज्ञान कांग्रेस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2018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 (</a:t>
            </a:r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भुवनेश्वर ओडिशा</a:t>
            </a:r>
            <a:r>
              <a:rPr lang="en-IN" sz="2000" b="1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  <a:endParaRPr lang="en-IN" sz="20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C46972E-9FEA-5513-313B-1786C377895C}"/>
              </a:ext>
            </a:extLst>
          </p:cNvPr>
          <p:cNvSpPr txBox="1"/>
          <p:nvPr/>
        </p:nvSpPr>
        <p:spPr>
          <a:xfrm>
            <a:off x="4600148" y="3623394"/>
            <a:ext cx="26354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श्रेष्ठा सिंह - राष्ट्रीय बाल विज्ञान कांग्रेस 2021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1BFDB94-4A4D-8725-7683-98C1347B8EFB}"/>
              </a:ext>
            </a:extLst>
          </p:cNvPr>
          <p:cNvSpPr txBox="1"/>
          <p:nvPr/>
        </p:nvSpPr>
        <p:spPr>
          <a:xfrm>
            <a:off x="8695007" y="3623394"/>
            <a:ext cx="26354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शौर्य पांडेय 31वी राष्ट्रीय बाल विज्ञान कांग्रेस</a:t>
            </a:r>
          </a:p>
          <a:p>
            <a:pPr algn="ctr"/>
            <a:r>
              <a:rPr lang="hi-IN" sz="2000" b="1" dirty="0">
                <a:latin typeface="Kokila" panose="020B0604020202020204" pitchFamily="34" charset="0"/>
                <a:cs typeface="Kokila" panose="020B0604020202020204" pitchFamily="34" charset="0"/>
              </a:rPr>
              <a:t>(भोपाल मध्य प्रदेश) </a:t>
            </a:r>
          </a:p>
        </p:txBody>
      </p:sp>
      <p:pic>
        <p:nvPicPr>
          <p:cNvPr id="3" name="Graphic 2">
            <a:hlinkClick r:id="rId11" action="ppaction://hlinksldjump"/>
            <a:extLst>
              <a:ext uri="{FF2B5EF4-FFF2-40B4-BE49-F238E27FC236}">
                <a16:creationId xmlns:a16="http://schemas.microsoft.com/office/drawing/2014/main" id="{26C834CD-C3DB-1993-5048-554216D4A6C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79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25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75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25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7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AB02D7C-729A-F7EF-66DC-CB0713ED7C6A}"/>
              </a:ext>
            </a:extLst>
          </p:cNvPr>
          <p:cNvSpPr txBox="1"/>
          <p:nvPr/>
        </p:nvSpPr>
        <p:spPr>
          <a:xfrm>
            <a:off x="4298270" y="265132"/>
            <a:ext cx="42538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000" b="1" dirty="0">
                <a:latin typeface="Kokila" panose="020B0604020202020204" pitchFamily="34" charset="0"/>
                <a:cs typeface="Kokila" panose="020B0604020202020204" pitchFamily="34" charset="0"/>
              </a:rPr>
              <a:t>विशेष उपलब्धियाँ</a:t>
            </a:r>
            <a:endParaRPr lang="en-IN" sz="60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79713894-997C-4514-6A20-BB63CB38BD26}"/>
              </a:ext>
            </a:extLst>
          </p:cNvPr>
          <p:cNvSpPr/>
          <p:nvPr/>
        </p:nvSpPr>
        <p:spPr>
          <a:xfrm>
            <a:off x="733616" y="596010"/>
            <a:ext cx="2401184" cy="2522348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66675" cmpd="thinThick"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C354478-A80A-BFDC-7D3A-1F05E13C4744}"/>
              </a:ext>
            </a:extLst>
          </p:cNvPr>
          <p:cNvSpPr txBox="1"/>
          <p:nvPr/>
        </p:nvSpPr>
        <p:spPr>
          <a:xfrm>
            <a:off x="6008239" y="1222558"/>
            <a:ext cx="4778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Kokila" panose="020B0604020202020204" pitchFamily="34" charset="0"/>
                <a:cs typeface="Kokila" panose="020B0604020202020204" pitchFamily="34" charset="0"/>
              </a:rPr>
              <a:t>**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आओ गढ़े कहानी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2021 **</a:t>
            </a:r>
          </a:p>
          <a:p>
            <a:pPr algn="ctr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एस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सी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ई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आर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टी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.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उत्तर प्रदेश द्वारा अयोजित प्रतियोगिता में राज्य स्तर पर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चयनित छात्र</a:t>
            </a:r>
            <a:endParaRPr lang="en-IN" sz="2800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DD6898-DAEF-73B9-42B9-BB74D2AE4310}"/>
              </a:ext>
            </a:extLst>
          </p:cNvPr>
          <p:cNvSpPr txBox="1"/>
          <p:nvPr/>
        </p:nvSpPr>
        <p:spPr>
          <a:xfrm>
            <a:off x="1752697" y="4802219"/>
            <a:ext cx="35934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अन्तर्राष्ट्रीय स्तर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पर विज्ञान लिटरेचर फेस्टिवल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2021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में छात्र</a:t>
            </a:r>
            <a:r>
              <a:rPr lang="en-IN" sz="2800" b="1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b="1" dirty="0">
                <a:latin typeface="Kokila" panose="020B0604020202020204" pitchFamily="34" charset="0"/>
                <a:cs typeface="Kokila" panose="020B0604020202020204" pitchFamily="34" charset="0"/>
              </a:rPr>
              <a:t>प्रिंस यादव द्वारा प्रतिभाग</a:t>
            </a:r>
            <a:endParaRPr lang="en-IN" sz="28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DFA10F-586C-637C-A533-4426D6AE7527}"/>
              </a:ext>
            </a:extLst>
          </p:cNvPr>
          <p:cNvGrpSpPr/>
          <p:nvPr/>
        </p:nvGrpSpPr>
        <p:grpSpPr>
          <a:xfrm rot="21244585">
            <a:off x="2832028" y="2006418"/>
            <a:ext cx="2665380" cy="2665380"/>
            <a:chOff x="1673157" y="1527243"/>
            <a:chExt cx="2665380" cy="2665380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F7D2E4C-199D-3035-1507-C2F37749647F}"/>
                </a:ext>
              </a:extLst>
            </p:cNvPr>
            <p:cNvSpPr/>
            <p:nvPr/>
          </p:nvSpPr>
          <p:spPr>
            <a:xfrm>
              <a:off x="1673157" y="1527243"/>
              <a:ext cx="2665380" cy="2665380"/>
            </a:xfrm>
            <a:custGeom>
              <a:avLst/>
              <a:gdLst>
                <a:gd name="connsiteX0" fmla="*/ 1999035 w 2665380"/>
                <a:gd name="connsiteY0" fmla="*/ 0 h 2665380"/>
                <a:gd name="connsiteX1" fmla="*/ 2665380 w 2665380"/>
                <a:gd name="connsiteY1" fmla="*/ 666345 h 2665380"/>
                <a:gd name="connsiteX2" fmla="*/ 1999035 w 2665380"/>
                <a:gd name="connsiteY2" fmla="*/ 1332690 h 2665380"/>
                <a:gd name="connsiteX3" fmla="*/ 1768813 w 2665380"/>
                <a:gd name="connsiteY3" fmla="*/ 1332690 h 2665380"/>
                <a:gd name="connsiteX4" fmla="*/ 1332690 w 2665380"/>
                <a:gd name="connsiteY4" fmla="*/ 1768813 h 2665380"/>
                <a:gd name="connsiteX5" fmla="*/ 1332690 w 2665380"/>
                <a:gd name="connsiteY5" fmla="*/ 1999035 h 2665380"/>
                <a:gd name="connsiteX6" fmla="*/ 666345 w 2665380"/>
                <a:gd name="connsiteY6" fmla="*/ 2665380 h 2665380"/>
                <a:gd name="connsiteX7" fmla="*/ 0 w 2665380"/>
                <a:gd name="connsiteY7" fmla="*/ 1999035 h 2665380"/>
                <a:gd name="connsiteX8" fmla="*/ 666345 w 2665380"/>
                <a:gd name="connsiteY8" fmla="*/ 1332690 h 2665380"/>
                <a:gd name="connsiteX9" fmla="*/ 896567 w 2665380"/>
                <a:gd name="connsiteY9" fmla="*/ 1332690 h 2665380"/>
                <a:gd name="connsiteX10" fmla="*/ 1332690 w 2665380"/>
                <a:gd name="connsiteY10" fmla="*/ 896567 h 2665380"/>
                <a:gd name="connsiteX11" fmla="*/ 1332690 w 2665380"/>
                <a:gd name="connsiteY11" fmla="*/ 666345 h 2665380"/>
                <a:gd name="connsiteX12" fmla="*/ 1999035 w 2665380"/>
                <a:gd name="connsiteY12" fmla="*/ 0 h 2665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65380" h="2665380">
                  <a:moveTo>
                    <a:pt x="1999035" y="0"/>
                  </a:moveTo>
                  <a:cubicBezTo>
                    <a:pt x="2367047" y="0"/>
                    <a:pt x="2665380" y="298333"/>
                    <a:pt x="2665380" y="666345"/>
                  </a:cubicBezTo>
                  <a:cubicBezTo>
                    <a:pt x="2665380" y="1034357"/>
                    <a:pt x="2367047" y="1332690"/>
                    <a:pt x="1999035" y="1332690"/>
                  </a:cubicBezTo>
                  <a:lnTo>
                    <a:pt x="1768813" y="1332690"/>
                  </a:lnTo>
                  <a:cubicBezTo>
                    <a:pt x="1527949" y="1332690"/>
                    <a:pt x="1332690" y="1527949"/>
                    <a:pt x="1332690" y="1768813"/>
                  </a:cubicBezTo>
                  <a:lnTo>
                    <a:pt x="1332690" y="1999035"/>
                  </a:lnTo>
                  <a:cubicBezTo>
                    <a:pt x="1332690" y="2367047"/>
                    <a:pt x="1034357" y="2665380"/>
                    <a:pt x="666345" y="2665380"/>
                  </a:cubicBezTo>
                  <a:cubicBezTo>
                    <a:pt x="298333" y="2665380"/>
                    <a:pt x="0" y="2367047"/>
                    <a:pt x="0" y="1999035"/>
                  </a:cubicBezTo>
                  <a:cubicBezTo>
                    <a:pt x="0" y="1631023"/>
                    <a:pt x="298333" y="1332690"/>
                    <a:pt x="666345" y="1332690"/>
                  </a:cubicBezTo>
                  <a:lnTo>
                    <a:pt x="896567" y="1332690"/>
                  </a:lnTo>
                  <a:cubicBezTo>
                    <a:pt x="1137431" y="1332690"/>
                    <a:pt x="1332690" y="1137431"/>
                    <a:pt x="1332690" y="896567"/>
                  </a:cubicBezTo>
                  <a:lnTo>
                    <a:pt x="1332690" y="666345"/>
                  </a:lnTo>
                  <a:cubicBezTo>
                    <a:pt x="1332690" y="298333"/>
                    <a:pt x="1631023" y="0"/>
                    <a:pt x="199903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795340B-BC4B-99C5-22AE-EFD61B61D830}"/>
                </a:ext>
              </a:extLst>
            </p:cNvPr>
            <p:cNvSpPr/>
            <p:nvPr/>
          </p:nvSpPr>
          <p:spPr>
            <a:xfrm>
              <a:off x="3137171" y="1658567"/>
              <a:ext cx="1070042" cy="107004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3F96710-FA28-BC3E-3913-5AD67AB907AE}"/>
                </a:ext>
              </a:extLst>
            </p:cNvPr>
            <p:cNvSpPr/>
            <p:nvPr/>
          </p:nvSpPr>
          <p:spPr>
            <a:xfrm>
              <a:off x="1804481" y="2991257"/>
              <a:ext cx="1070042" cy="1070042"/>
            </a:xfrm>
            <a:prstGeom prst="ellipse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6D9A766-6833-A9AE-5F68-9277658B9490}"/>
              </a:ext>
            </a:extLst>
          </p:cNvPr>
          <p:cNvSpPr txBox="1"/>
          <p:nvPr/>
        </p:nvSpPr>
        <p:spPr>
          <a:xfrm>
            <a:off x="4461672" y="2145888"/>
            <a:ext cx="72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5400" b="1" dirty="0">
                <a:solidFill>
                  <a:srgbClr val="F72C5B"/>
                </a:solidFill>
                <a:latin typeface="Amasis MT Pro Black" panose="02040A04050005020304" pitchFamily="18" charset="0"/>
              </a:rPr>
              <a:t>1</a:t>
            </a:r>
            <a:endParaRPr lang="en-IN" sz="5400" b="1" dirty="0">
              <a:solidFill>
                <a:srgbClr val="F72C5B"/>
              </a:solidFill>
              <a:latin typeface="Amasis MT Pro Black" panose="02040A04050005020304" pitchFamily="18" charset="0"/>
              <a:cs typeface="Aharoni" panose="02010803020104030203" pitchFamily="2" charset="-79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BB07FB-707F-7F93-4A13-7F0BA566A20B}"/>
              </a:ext>
            </a:extLst>
          </p:cNvPr>
          <p:cNvSpPr txBox="1"/>
          <p:nvPr/>
        </p:nvSpPr>
        <p:spPr>
          <a:xfrm>
            <a:off x="809793" y="3190895"/>
            <a:ext cx="22607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पुनीत कुमार पाल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CCFE60-5768-6FC8-79A4-44115767BFF4}"/>
              </a:ext>
            </a:extLst>
          </p:cNvPr>
          <p:cNvSpPr txBox="1"/>
          <p:nvPr/>
        </p:nvSpPr>
        <p:spPr>
          <a:xfrm>
            <a:off x="3289842" y="3608998"/>
            <a:ext cx="7208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5400" b="1" dirty="0">
                <a:solidFill>
                  <a:srgbClr val="F72C5B"/>
                </a:solidFill>
                <a:latin typeface="Amasis MT Pro Black" panose="020F0502020204030204" pitchFamily="18" charset="0"/>
                <a:cs typeface="Aharoni" panose="02010803020104030203" pitchFamily="2" charset="-79"/>
              </a:rPr>
              <a:t>2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70718892-4574-F57B-328B-190502326523}"/>
              </a:ext>
            </a:extLst>
          </p:cNvPr>
          <p:cNvSpPr/>
          <p:nvPr/>
        </p:nvSpPr>
        <p:spPr>
          <a:xfrm>
            <a:off x="5692183" y="2699293"/>
            <a:ext cx="5525508" cy="3666070"/>
          </a:xfrm>
          <a:prstGeom prst="roundRect">
            <a:avLst>
              <a:gd name="adj" fmla="val 4618"/>
            </a:avLst>
          </a:prstGeom>
          <a:blipFill>
            <a:blip r:embed="rId3"/>
            <a:stretch>
              <a:fillRect/>
            </a:stretch>
          </a:blipFill>
          <a:ln w="60325" cmpd="thinThick">
            <a:gradFill flip="none" rotWithShape="1">
              <a:gsLst>
                <a:gs pos="0">
                  <a:srgbClr val="54B7C4"/>
                </a:gs>
                <a:gs pos="48000">
                  <a:schemeClr val="accent1">
                    <a:lumMod val="97000"/>
                    <a:lumOff val="3000"/>
                  </a:schemeClr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24109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26" grpId="0"/>
      <p:bldP spid="27" grpId="0"/>
      <p:bldP spid="43" grpId="0"/>
      <p:bldP spid="50" grpId="0"/>
      <p:bldP spid="52" grpId="0"/>
      <p:bldP spid="5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cloudy sky&#10;&#10;Description automatically generated">
            <a:extLst>
              <a:ext uri="{FF2B5EF4-FFF2-40B4-BE49-F238E27FC236}">
                <a16:creationId xmlns:a16="http://schemas.microsoft.com/office/drawing/2014/main" id="{A29726AF-AAC0-6AE2-57E1-8A5DC4DDB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child sitting on grass reading a book">
            <a:extLst>
              <a:ext uri="{FF2B5EF4-FFF2-40B4-BE49-F238E27FC236}">
                <a16:creationId xmlns:a16="http://schemas.microsoft.com/office/drawing/2014/main" id="{A3A08703-573E-B71C-352F-51DB8C9874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360" y="-1"/>
            <a:ext cx="12207240" cy="6858000"/>
          </a:xfrm>
          <a:prstGeom prst="rect">
            <a:avLst/>
          </a:prstGeom>
        </p:spPr>
      </p:pic>
      <p:sp>
        <p:nvSpPr>
          <p:cNvPr id="4" name="Freeform: Shape 3">
            <a:extLst>
              <a:ext uri="{FF2B5EF4-FFF2-40B4-BE49-F238E27FC236}">
                <a16:creationId xmlns:a16="http://schemas.microsoft.com/office/drawing/2014/main" id="{A2E68DE3-6667-7F6C-C226-F57E1A2FD6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4730947" y="2990180"/>
                </a:moveTo>
                <a:cubicBezTo>
                  <a:pt x="4750897" y="3241289"/>
                  <a:pt x="4770780" y="3452129"/>
                  <a:pt x="4790594" y="3622700"/>
                </a:cubicBezTo>
                <a:lnTo>
                  <a:pt x="4655806" y="3622700"/>
                </a:lnTo>
                <a:cubicBezTo>
                  <a:pt x="4666019" y="3489384"/>
                  <a:pt x="4691066" y="3278544"/>
                  <a:pt x="4730947" y="2990180"/>
                </a:cubicBezTo>
                <a:close/>
                <a:moveTo>
                  <a:pt x="9032098" y="2877629"/>
                </a:moveTo>
                <a:cubicBezTo>
                  <a:pt x="9056283" y="2877629"/>
                  <a:pt x="9072251" y="2887396"/>
                  <a:pt x="9080002" y="2906929"/>
                </a:cubicBezTo>
                <a:cubicBezTo>
                  <a:pt x="9087754" y="2926463"/>
                  <a:pt x="9091630" y="2971267"/>
                  <a:pt x="9091630" y="3041340"/>
                </a:cubicBezTo>
                <a:lnTo>
                  <a:pt x="9091630" y="3733391"/>
                </a:lnTo>
                <a:cubicBezTo>
                  <a:pt x="9091630" y="3822067"/>
                  <a:pt x="9087909" y="3878188"/>
                  <a:pt x="9080468" y="3901752"/>
                </a:cubicBezTo>
                <a:cubicBezTo>
                  <a:pt x="9073026" y="3925317"/>
                  <a:pt x="9055973" y="3937099"/>
                  <a:pt x="9029308" y="3937099"/>
                </a:cubicBezTo>
                <a:cubicBezTo>
                  <a:pt x="9003263" y="3937099"/>
                  <a:pt x="8986675" y="3926867"/>
                  <a:pt x="8979544" y="3906403"/>
                </a:cubicBezTo>
                <a:cubicBezTo>
                  <a:pt x="8972412" y="3885939"/>
                  <a:pt x="8968846" y="3831989"/>
                  <a:pt x="8968846" y="3744553"/>
                </a:cubicBezTo>
                <a:lnTo>
                  <a:pt x="8968846" y="3041340"/>
                </a:lnTo>
                <a:cubicBezTo>
                  <a:pt x="8968846" y="2963825"/>
                  <a:pt x="8974272" y="2917161"/>
                  <a:pt x="8985124" y="2901348"/>
                </a:cubicBezTo>
                <a:cubicBezTo>
                  <a:pt x="8995976" y="2885535"/>
                  <a:pt x="9011634" y="2877629"/>
                  <a:pt x="9032098" y="2877629"/>
                </a:cubicBezTo>
                <a:close/>
                <a:moveTo>
                  <a:pt x="9621048" y="2654387"/>
                </a:moveTo>
                <a:lnTo>
                  <a:pt x="9621048" y="3545495"/>
                </a:lnTo>
                <a:cubicBezTo>
                  <a:pt x="9621048" y="3715407"/>
                  <a:pt x="9624148" y="3826873"/>
                  <a:pt x="9630350" y="3879893"/>
                </a:cubicBezTo>
                <a:cubicBezTo>
                  <a:pt x="9636552" y="3932913"/>
                  <a:pt x="9656705" y="3983298"/>
                  <a:pt x="9690812" y="4031047"/>
                </a:cubicBezTo>
                <a:cubicBezTo>
                  <a:pt x="9724918" y="4078796"/>
                  <a:pt x="9776388" y="4117553"/>
                  <a:pt x="9845220" y="4147319"/>
                </a:cubicBezTo>
                <a:cubicBezTo>
                  <a:pt x="9914054" y="4177084"/>
                  <a:pt x="9993428" y="4191967"/>
                  <a:pt x="10083346" y="4191967"/>
                </a:cubicBezTo>
                <a:cubicBezTo>
                  <a:pt x="10164581" y="4191967"/>
                  <a:pt x="10235119" y="4179410"/>
                  <a:pt x="10294961" y="4154295"/>
                </a:cubicBezTo>
                <a:cubicBezTo>
                  <a:pt x="10354802" y="4129180"/>
                  <a:pt x="10403016" y="4092283"/>
                  <a:pt x="10439604" y="4043604"/>
                </a:cubicBezTo>
                <a:cubicBezTo>
                  <a:pt x="10476190" y="3994925"/>
                  <a:pt x="10498205" y="3947486"/>
                  <a:pt x="10505646" y="3901287"/>
                </a:cubicBezTo>
                <a:cubicBezTo>
                  <a:pt x="10513087" y="3855088"/>
                  <a:pt x="10516808" y="3774938"/>
                  <a:pt x="10516808" y="3660837"/>
                </a:cubicBezTo>
                <a:lnTo>
                  <a:pt x="10516808" y="2654387"/>
                </a:lnTo>
                <a:lnTo>
                  <a:pt x="10125204" y="2654387"/>
                </a:lnTo>
                <a:lnTo>
                  <a:pt x="10125204" y="3764086"/>
                </a:lnTo>
                <a:cubicBezTo>
                  <a:pt x="10125204" y="3839120"/>
                  <a:pt x="10121638" y="3886714"/>
                  <a:pt x="10114507" y="3906868"/>
                </a:cubicBezTo>
                <a:cubicBezTo>
                  <a:pt x="10107375" y="3927022"/>
                  <a:pt x="10091407" y="3937099"/>
                  <a:pt x="10066603" y="3937099"/>
                </a:cubicBezTo>
                <a:cubicBezTo>
                  <a:pt x="10044898" y="3937099"/>
                  <a:pt x="10030480" y="3927952"/>
                  <a:pt x="10023350" y="3909659"/>
                </a:cubicBezTo>
                <a:cubicBezTo>
                  <a:pt x="10016218" y="3891365"/>
                  <a:pt x="10012653" y="3849352"/>
                  <a:pt x="10012653" y="3783620"/>
                </a:cubicBezTo>
                <a:lnTo>
                  <a:pt x="10012653" y="2654387"/>
                </a:lnTo>
                <a:close/>
                <a:moveTo>
                  <a:pt x="7594233" y="2654387"/>
                </a:moveTo>
                <a:lnTo>
                  <a:pt x="7869565" y="3615258"/>
                </a:lnTo>
                <a:lnTo>
                  <a:pt x="7869565" y="4160341"/>
                </a:lnTo>
                <a:lnTo>
                  <a:pt x="8232333" y="4160341"/>
                </a:lnTo>
                <a:lnTo>
                  <a:pt x="8232333" y="3615258"/>
                </a:lnTo>
                <a:lnTo>
                  <a:pt x="8517897" y="2654387"/>
                </a:lnTo>
                <a:lnTo>
                  <a:pt x="8158152" y="2654387"/>
                </a:lnTo>
                <a:cubicBezTo>
                  <a:pt x="8107147" y="2889343"/>
                  <a:pt x="8070793" y="3087161"/>
                  <a:pt x="8049089" y="3247839"/>
                </a:cubicBezTo>
                <a:cubicBezTo>
                  <a:pt x="8041900" y="3146149"/>
                  <a:pt x="8010196" y="2948332"/>
                  <a:pt x="7953978" y="2654387"/>
                </a:cubicBezTo>
                <a:close/>
                <a:moveTo>
                  <a:pt x="6321455" y="2654387"/>
                </a:moveTo>
                <a:lnTo>
                  <a:pt x="6321455" y="4160341"/>
                </a:lnTo>
                <a:lnTo>
                  <a:pt x="6713059" y="4160341"/>
                </a:lnTo>
                <a:lnTo>
                  <a:pt x="6713059" y="3514799"/>
                </a:lnTo>
                <a:lnTo>
                  <a:pt x="6871654" y="4160341"/>
                </a:lnTo>
                <a:lnTo>
                  <a:pt x="7276280" y="4160341"/>
                </a:lnTo>
                <a:lnTo>
                  <a:pt x="7030249" y="3334345"/>
                </a:lnTo>
                <a:lnTo>
                  <a:pt x="7254886" y="2654387"/>
                </a:lnTo>
                <a:lnTo>
                  <a:pt x="6887467" y="2654387"/>
                </a:lnTo>
                <a:lnTo>
                  <a:pt x="6713059" y="3239467"/>
                </a:lnTo>
                <a:lnTo>
                  <a:pt x="6713059" y="2654387"/>
                </a:lnTo>
                <a:close/>
                <a:moveTo>
                  <a:pt x="5292755" y="2654387"/>
                </a:moveTo>
                <a:lnTo>
                  <a:pt x="5292755" y="4160341"/>
                </a:lnTo>
                <a:lnTo>
                  <a:pt x="5620177" y="4160341"/>
                </a:lnTo>
                <a:lnTo>
                  <a:pt x="5620177" y="3475732"/>
                </a:lnTo>
                <a:lnTo>
                  <a:pt x="5823886" y="4160341"/>
                </a:lnTo>
                <a:lnTo>
                  <a:pt x="6167120" y="4160341"/>
                </a:lnTo>
                <a:lnTo>
                  <a:pt x="6167120" y="2654387"/>
                </a:lnTo>
                <a:lnTo>
                  <a:pt x="5839698" y="2654387"/>
                </a:lnTo>
                <a:lnTo>
                  <a:pt x="5839698" y="3332485"/>
                </a:lnTo>
                <a:lnTo>
                  <a:pt x="5620177" y="2654387"/>
                </a:lnTo>
                <a:close/>
                <a:moveTo>
                  <a:pt x="4432129" y="2654387"/>
                </a:moveTo>
                <a:lnTo>
                  <a:pt x="4232373" y="4160341"/>
                </a:lnTo>
                <a:lnTo>
                  <a:pt x="4637232" y="4160341"/>
                </a:lnTo>
                <a:lnTo>
                  <a:pt x="4660777" y="3889660"/>
                </a:lnTo>
                <a:lnTo>
                  <a:pt x="4800870" y="3889660"/>
                </a:lnTo>
                <a:lnTo>
                  <a:pt x="4821872" y="4160341"/>
                </a:lnTo>
                <a:lnTo>
                  <a:pt x="5222080" y="4160341"/>
                </a:lnTo>
                <a:lnTo>
                  <a:pt x="4998140" y="2654387"/>
                </a:lnTo>
                <a:close/>
                <a:moveTo>
                  <a:pt x="3263930" y="2654387"/>
                </a:moveTo>
                <a:lnTo>
                  <a:pt x="3263930" y="4160341"/>
                </a:lnTo>
                <a:lnTo>
                  <a:pt x="3655534" y="4160341"/>
                </a:lnTo>
                <a:lnTo>
                  <a:pt x="3655534" y="3527822"/>
                </a:lnTo>
                <a:lnTo>
                  <a:pt x="3772736" y="3527822"/>
                </a:lnTo>
                <a:lnTo>
                  <a:pt x="3772736" y="4160341"/>
                </a:lnTo>
                <a:lnTo>
                  <a:pt x="4164340" y="4160341"/>
                </a:lnTo>
                <a:lnTo>
                  <a:pt x="4164340" y="2654387"/>
                </a:lnTo>
                <a:lnTo>
                  <a:pt x="3772736" y="2654387"/>
                </a:lnTo>
                <a:lnTo>
                  <a:pt x="3772736" y="3192959"/>
                </a:lnTo>
                <a:lnTo>
                  <a:pt x="3655534" y="3192959"/>
                </a:lnTo>
                <a:lnTo>
                  <a:pt x="3655534" y="2654387"/>
                </a:lnTo>
                <a:close/>
                <a:moveTo>
                  <a:pt x="2320657" y="2654387"/>
                </a:moveTo>
                <a:lnTo>
                  <a:pt x="2320657" y="2955764"/>
                </a:lnTo>
                <a:lnTo>
                  <a:pt x="2552271" y="2955764"/>
                </a:lnTo>
                <a:lnTo>
                  <a:pt x="2552271" y="4160341"/>
                </a:lnTo>
                <a:lnTo>
                  <a:pt x="2943875" y="4160341"/>
                </a:lnTo>
                <a:lnTo>
                  <a:pt x="2943875" y="2955764"/>
                </a:lnTo>
                <a:lnTo>
                  <a:pt x="3176419" y="2955764"/>
                </a:lnTo>
                <a:lnTo>
                  <a:pt x="3176419" y="2654387"/>
                </a:lnTo>
                <a:close/>
                <a:moveTo>
                  <a:pt x="9030238" y="2622761"/>
                </a:moveTo>
                <a:cubicBezTo>
                  <a:pt x="8945282" y="2622761"/>
                  <a:pt x="8870868" y="2636713"/>
                  <a:pt x="8806996" y="2664618"/>
                </a:cubicBezTo>
                <a:cubicBezTo>
                  <a:pt x="8743124" y="2692524"/>
                  <a:pt x="8692429" y="2732521"/>
                  <a:pt x="8654912" y="2784611"/>
                </a:cubicBezTo>
                <a:cubicBezTo>
                  <a:pt x="8617395" y="2836701"/>
                  <a:pt x="8595071" y="2894217"/>
                  <a:pt x="8587940" y="2957159"/>
                </a:cubicBezTo>
                <a:cubicBezTo>
                  <a:pt x="8580808" y="3020101"/>
                  <a:pt x="8577242" y="3127226"/>
                  <a:pt x="8577242" y="3278535"/>
                </a:cubicBezTo>
                <a:lnTo>
                  <a:pt x="8577242" y="3536193"/>
                </a:lnTo>
                <a:cubicBezTo>
                  <a:pt x="8577242" y="3691222"/>
                  <a:pt x="8580963" y="3799743"/>
                  <a:pt x="8588404" y="3861755"/>
                </a:cubicBezTo>
                <a:cubicBezTo>
                  <a:pt x="8595846" y="3923767"/>
                  <a:pt x="8619100" y="3981127"/>
                  <a:pt x="8658168" y="4033837"/>
                </a:cubicBezTo>
                <a:cubicBezTo>
                  <a:pt x="8697235" y="4086547"/>
                  <a:pt x="8748860" y="4126080"/>
                  <a:pt x="8813042" y="4152435"/>
                </a:cubicBezTo>
                <a:cubicBezTo>
                  <a:pt x="8877224" y="4178790"/>
                  <a:pt x="8949622" y="4191967"/>
                  <a:pt x="9030238" y="4191967"/>
                </a:cubicBezTo>
                <a:cubicBezTo>
                  <a:pt x="9115194" y="4191967"/>
                  <a:pt x="9189608" y="4178015"/>
                  <a:pt x="9253480" y="4150109"/>
                </a:cubicBezTo>
                <a:cubicBezTo>
                  <a:pt x="9317352" y="4122204"/>
                  <a:pt x="9368047" y="4082206"/>
                  <a:pt x="9405564" y="4030117"/>
                </a:cubicBezTo>
                <a:cubicBezTo>
                  <a:pt x="9443080" y="3978027"/>
                  <a:pt x="9465405" y="3920511"/>
                  <a:pt x="9472536" y="3857569"/>
                </a:cubicBezTo>
                <a:cubicBezTo>
                  <a:pt x="9479668" y="3794627"/>
                  <a:pt x="9483234" y="3687502"/>
                  <a:pt x="9483234" y="3536193"/>
                </a:cubicBezTo>
                <a:lnTo>
                  <a:pt x="9483234" y="3278535"/>
                </a:lnTo>
                <a:cubicBezTo>
                  <a:pt x="9483234" y="3123505"/>
                  <a:pt x="9479513" y="3014985"/>
                  <a:pt x="9472072" y="2952973"/>
                </a:cubicBezTo>
                <a:cubicBezTo>
                  <a:pt x="9464630" y="2890961"/>
                  <a:pt x="9441376" y="2833600"/>
                  <a:pt x="9402308" y="2780890"/>
                </a:cubicBezTo>
                <a:cubicBezTo>
                  <a:pt x="9363241" y="2728181"/>
                  <a:pt x="9311616" y="2688648"/>
                  <a:pt x="9247434" y="2662293"/>
                </a:cubicBezTo>
                <a:cubicBezTo>
                  <a:pt x="9183252" y="2635938"/>
                  <a:pt x="9110854" y="2622761"/>
                  <a:pt x="9030238" y="2622761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gradFill flip="none" rotWithShape="1">
            <a:gsLst>
              <a:gs pos="0">
                <a:srgbClr val="0D3547"/>
              </a:gs>
              <a:gs pos="48000">
                <a:srgbClr val="124862"/>
              </a:gs>
              <a:gs pos="100000">
                <a:srgbClr val="1D7093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2A18E4-080C-5A40-FD75-BFDF86DD9A7B}"/>
              </a:ext>
            </a:extLst>
          </p:cNvPr>
          <p:cNvSpPr/>
          <p:nvPr/>
        </p:nvSpPr>
        <p:spPr>
          <a:xfrm>
            <a:off x="12207240" y="2372836"/>
            <a:ext cx="182880" cy="21123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Graphic 1">
            <a:hlinkClick r:id="rId4" action="ppaction://hlinksldjump"/>
            <a:extLst>
              <a:ext uri="{FF2B5EF4-FFF2-40B4-BE49-F238E27FC236}">
                <a16:creationId xmlns:a16="http://schemas.microsoft.com/office/drawing/2014/main" id="{E3E3EAFD-DFD8-BC3B-6B5B-B3B8A3C497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1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1.01744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72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 L -1.0181 0 " pathEditMode="relative" rAng="0" ptsTypes="AA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91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20">
            <a:extLst>
              <a:ext uri="{FF2B5EF4-FFF2-40B4-BE49-F238E27FC236}">
                <a16:creationId xmlns:a16="http://schemas.microsoft.com/office/drawing/2014/main" id="{7322C46D-FA1B-4658-9C41-3DF6E0C64ECC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41C2208F-D0F2-1877-2CDE-719657274A79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Freeform 20">
            <a:extLst>
              <a:ext uri="{FF2B5EF4-FFF2-40B4-BE49-F238E27FC236}">
                <a16:creationId xmlns:a16="http://schemas.microsoft.com/office/drawing/2014/main" id="{D04C1EAE-B742-0EE8-4D6B-C0368C9C15B6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20">
            <a:extLst>
              <a:ext uri="{FF2B5EF4-FFF2-40B4-BE49-F238E27FC236}">
                <a16:creationId xmlns:a16="http://schemas.microsoft.com/office/drawing/2014/main" id="{C82CBA05-9760-DD70-3709-6C8979B46440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82EBCAFA-C729-10EB-9160-4017977A8302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20">
            <a:extLst>
              <a:ext uri="{FF2B5EF4-FFF2-40B4-BE49-F238E27FC236}">
                <a16:creationId xmlns:a16="http://schemas.microsoft.com/office/drawing/2014/main" id="{1FF2C378-2439-DDEE-7474-3E50FA43A0E7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20">
            <a:extLst>
              <a:ext uri="{FF2B5EF4-FFF2-40B4-BE49-F238E27FC236}">
                <a16:creationId xmlns:a16="http://schemas.microsoft.com/office/drawing/2014/main" id="{3F8839B8-55C2-F9EC-C646-9522FBEB0EFD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20">
            <a:extLst>
              <a:ext uri="{FF2B5EF4-FFF2-40B4-BE49-F238E27FC236}">
                <a16:creationId xmlns:a16="http://schemas.microsoft.com/office/drawing/2014/main" id="{5EA42A5D-2DF3-A16A-C12A-217453999D99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C7F71978-122E-4D2B-61AA-A776F81DEEB4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20">
            <a:extLst>
              <a:ext uri="{FF2B5EF4-FFF2-40B4-BE49-F238E27FC236}">
                <a16:creationId xmlns:a16="http://schemas.microsoft.com/office/drawing/2014/main" id="{6CA5CDFB-955C-43E5-EDAB-2604544513CB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20">
            <a:extLst>
              <a:ext uri="{FF2B5EF4-FFF2-40B4-BE49-F238E27FC236}">
                <a16:creationId xmlns:a16="http://schemas.microsoft.com/office/drawing/2014/main" id="{776771F6-20DB-D3A8-EC17-53EB23B8AF87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Freeform 20">
            <a:extLst>
              <a:ext uri="{FF2B5EF4-FFF2-40B4-BE49-F238E27FC236}">
                <a16:creationId xmlns:a16="http://schemas.microsoft.com/office/drawing/2014/main" id="{AE1C8ABC-354A-754B-7C7C-919822AD80AD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20">
            <a:extLst>
              <a:ext uri="{FF2B5EF4-FFF2-40B4-BE49-F238E27FC236}">
                <a16:creationId xmlns:a16="http://schemas.microsoft.com/office/drawing/2014/main" id="{0D2485BE-D54D-550F-A10B-15A676F2D064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0">
            <a:extLst>
              <a:ext uri="{FF2B5EF4-FFF2-40B4-BE49-F238E27FC236}">
                <a16:creationId xmlns:a16="http://schemas.microsoft.com/office/drawing/2014/main" id="{1FC07A31-130C-25C1-941B-988DA650EBAE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Freeform 20">
            <a:extLst>
              <a:ext uri="{FF2B5EF4-FFF2-40B4-BE49-F238E27FC236}">
                <a16:creationId xmlns:a16="http://schemas.microsoft.com/office/drawing/2014/main" id="{FFE3E0C7-799F-5B5D-C1EA-BCDBE87AE76E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2" name="Freeform 20">
            <a:extLst>
              <a:ext uri="{FF2B5EF4-FFF2-40B4-BE49-F238E27FC236}">
                <a16:creationId xmlns:a16="http://schemas.microsoft.com/office/drawing/2014/main" id="{C4890B71-E9FA-B417-A3AC-657E8190BB61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Freeform 20">
            <a:extLst>
              <a:ext uri="{FF2B5EF4-FFF2-40B4-BE49-F238E27FC236}">
                <a16:creationId xmlns:a16="http://schemas.microsoft.com/office/drawing/2014/main" id="{154360FE-B2F4-BD6B-B337-15D10BFD943D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4" name="Freeform 20">
            <a:extLst>
              <a:ext uri="{FF2B5EF4-FFF2-40B4-BE49-F238E27FC236}">
                <a16:creationId xmlns:a16="http://schemas.microsoft.com/office/drawing/2014/main" id="{8377572A-2C89-5381-4239-7C3D314A9A03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5" name="Freeform 20">
            <a:extLst>
              <a:ext uri="{FF2B5EF4-FFF2-40B4-BE49-F238E27FC236}">
                <a16:creationId xmlns:a16="http://schemas.microsoft.com/office/drawing/2014/main" id="{835D1C2E-B531-CD2D-2D5E-357A6823D297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6" name="Freeform 20">
            <a:extLst>
              <a:ext uri="{FF2B5EF4-FFF2-40B4-BE49-F238E27FC236}">
                <a16:creationId xmlns:a16="http://schemas.microsoft.com/office/drawing/2014/main" id="{D00F92D5-C861-2AB6-2C38-D587EF9FA40D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20">
            <a:extLst>
              <a:ext uri="{FF2B5EF4-FFF2-40B4-BE49-F238E27FC236}">
                <a16:creationId xmlns:a16="http://schemas.microsoft.com/office/drawing/2014/main" id="{22E890A3-F3F3-3BB0-E29B-88B8BBF4527B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20">
            <a:extLst>
              <a:ext uri="{FF2B5EF4-FFF2-40B4-BE49-F238E27FC236}">
                <a16:creationId xmlns:a16="http://schemas.microsoft.com/office/drawing/2014/main" id="{8CAA3619-33FF-8C73-2D49-C4663F9E8EF6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20">
            <a:extLst>
              <a:ext uri="{FF2B5EF4-FFF2-40B4-BE49-F238E27FC236}">
                <a16:creationId xmlns:a16="http://schemas.microsoft.com/office/drawing/2014/main" id="{922D16F2-88AE-2028-693D-09AD8C6E218B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20">
            <a:extLst>
              <a:ext uri="{FF2B5EF4-FFF2-40B4-BE49-F238E27FC236}">
                <a16:creationId xmlns:a16="http://schemas.microsoft.com/office/drawing/2014/main" id="{D4B82009-ACA9-D17B-F9D2-7346BE62BF20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7" name="Freeform 20">
            <a:extLst>
              <a:ext uri="{FF2B5EF4-FFF2-40B4-BE49-F238E27FC236}">
                <a16:creationId xmlns:a16="http://schemas.microsoft.com/office/drawing/2014/main" id="{2CA66DE0-7696-D434-2F9C-ED430BDFB757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8" name="Freeform 20">
            <a:extLst>
              <a:ext uri="{FF2B5EF4-FFF2-40B4-BE49-F238E27FC236}">
                <a16:creationId xmlns:a16="http://schemas.microsoft.com/office/drawing/2014/main" id="{EBF0C743-7CD3-864D-13D6-40FEFB8757B5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9" name="Freeform 20">
            <a:extLst>
              <a:ext uri="{FF2B5EF4-FFF2-40B4-BE49-F238E27FC236}">
                <a16:creationId xmlns:a16="http://schemas.microsoft.com/office/drawing/2014/main" id="{EF551FA6-A09F-7145-63EA-07FAADD59FAC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5CBBCE31-413A-942E-C37E-FFB4D65AE127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1" name="Freeform 20">
            <a:extLst>
              <a:ext uri="{FF2B5EF4-FFF2-40B4-BE49-F238E27FC236}">
                <a16:creationId xmlns:a16="http://schemas.microsoft.com/office/drawing/2014/main" id="{07F34632-EBEE-D441-1C31-3DCB80E9608C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2" name="Freeform 20">
            <a:extLst>
              <a:ext uri="{FF2B5EF4-FFF2-40B4-BE49-F238E27FC236}">
                <a16:creationId xmlns:a16="http://schemas.microsoft.com/office/drawing/2014/main" id="{38E99255-1240-A1EB-0096-8D7DAC264932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3" name="Freeform 20">
            <a:extLst>
              <a:ext uri="{FF2B5EF4-FFF2-40B4-BE49-F238E27FC236}">
                <a16:creationId xmlns:a16="http://schemas.microsoft.com/office/drawing/2014/main" id="{1543433F-8895-2868-3B6F-D04BBF6A9963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4" name="Freeform 20">
            <a:extLst>
              <a:ext uri="{FF2B5EF4-FFF2-40B4-BE49-F238E27FC236}">
                <a16:creationId xmlns:a16="http://schemas.microsoft.com/office/drawing/2014/main" id="{09AA7058-9743-076B-4158-81FF1F781401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5" name="Freeform 20">
            <a:extLst>
              <a:ext uri="{FF2B5EF4-FFF2-40B4-BE49-F238E27FC236}">
                <a16:creationId xmlns:a16="http://schemas.microsoft.com/office/drawing/2014/main" id="{EBED46CC-DDD7-2E6C-6344-286474F764E7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6" name="Freeform 20">
            <a:extLst>
              <a:ext uri="{FF2B5EF4-FFF2-40B4-BE49-F238E27FC236}">
                <a16:creationId xmlns:a16="http://schemas.microsoft.com/office/drawing/2014/main" id="{5322AAF4-635A-ACCA-4C95-9D7E8FE2FFAC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7" name="Freeform 20">
            <a:extLst>
              <a:ext uri="{FF2B5EF4-FFF2-40B4-BE49-F238E27FC236}">
                <a16:creationId xmlns:a16="http://schemas.microsoft.com/office/drawing/2014/main" id="{5ECB2E1A-40C6-3D7B-8125-7ED03B2607EA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8" name="Freeform 20">
            <a:extLst>
              <a:ext uri="{FF2B5EF4-FFF2-40B4-BE49-F238E27FC236}">
                <a16:creationId xmlns:a16="http://schemas.microsoft.com/office/drawing/2014/main" id="{2BCB60BA-4129-9882-E061-6DF3CE7C71E5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9" name="Freeform 20">
            <a:extLst>
              <a:ext uri="{FF2B5EF4-FFF2-40B4-BE49-F238E27FC236}">
                <a16:creationId xmlns:a16="http://schemas.microsoft.com/office/drawing/2014/main" id="{ACAE099E-743F-C390-A7D0-5E894E209C69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0" name="Freeform 20">
            <a:extLst>
              <a:ext uri="{FF2B5EF4-FFF2-40B4-BE49-F238E27FC236}">
                <a16:creationId xmlns:a16="http://schemas.microsoft.com/office/drawing/2014/main" id="{32ACA6AD-D0E7-1E03-A9C9-62BC530255C1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1" name="Freeform 20">
            <a:extLst>
              <a:ext uri="{FF2B5EF4-FFF2-40B4-BE49-F238E27FC236}">
                <a16:creationId xmlns:a16="http://schemas.microsoft.com/office/drawing/2014/main" id="{93800793-1D86-A2DA-51EB-5969A732EBCD}"/>
              </a:ext>
            </a:extLst>
          </p:cNvPr>
          <p:cNvSpPr>
            <a:spLocks noEditPoints="1"/>
          </p:cNvSpPr>
          <p:nvPr/>
        </p:nvSpPr>
        <p:spPr bwMode="auto">
          <a:xfrm>
            <a:off x="-1148862" y="-3809167"/>
            <a:ext cx="14489724" cy="14476334"/>
          </a:xfrm>
          <a:custGeom>
            <a:avLst/>
            <a:gdLst>
              <a:gd name="T0" fmla="*/ 1155 w 2588"/>
              <a:gd name="T1" fmla="*/ 2567 h 2588"/>
              <a:gd name="T2" fmla="*/ 1419 w 2588"/>
              <a:gd name="T3" fmla="*/ 2554 h 2588"/>
              <a:gd name="T4" fmla="*/ 1048 w 2588"/>
              <a:gd name="T5" fmla="*/ 2536 h 2588"/>
              <a:gd name="T6" fmla="*/ 1558 w 2588"/>
              <a:gd name="T7" fmla="*/ 2547 h 2588"/>
              <a:gd name="T8" fmla="*/ 927 w 2588"/>
              <a:gd name="T9" fmla="*/ 2506 h 2588"/>
              <a:gd name="T10" fmla="*/ 1679 w 2588"/>
              <a:gd name="T11" fmla="*/ 2515 h 2588"/>
              <a:gd name="T12" fmla="*/ 810 w 2588"/>
              <a:gd name="T13" fmla="*/ 2464 h 2588"/>
              <a:gd name="T14" fmla="*/ 1797 w 2588"/>
              <a:gd name="T15" fmla="*/ 2471 h 2588"/>
              <a:gd name="T16" fmla="*/ 704 w 2588"/>
              <a:gd name="T17" fmla="*/ 2430 h 2588"/>
              <a:gd name="T18" fmla="*/ 1904 w 2588"/>
              <a:gd name="T19" fmla="*/ 2435 h 2588"/>
              <a:gd name="T20" fmla="*/ 595 w 2588"/>
              <a:gd name="T21" fmla="*/ 2367 h 2588"/>
              <a:gd name="T22" fmla="*/ 2013 w 2588"/>
              <a:gd name="T23" fmla="*/ 2370 h 2588"/>
              <a:gd name="T24" fmla="*/ 493 w 2588"/>
              <a:gd name="T25" fmla="*/ 2293 h 2588"/>
              <a:gd name="T26" fmla="*/ 2115 w 2588"/>
              <a:gd name="T27" fmla="*/ 2294 h 2588"/>
              <a:gd name="T28" fmla="*/ 399 w 2588"/>
              <a:gd name="T29" fmla="*/ 2210 h 2588"/>
              <a:gd name="T30" fmla="*/ 2209 w 2588"/>
              <a:gd name="T31" fmla="*/ 2209 h 2588"/>
              <a:gd name="T32" fmla="*/ 305 w 2588"/>
              <a:gd name="T33" fmla="*/ 2121 h 2588"/>
              <a:gd name="T34" fmla="*/ 2294 w 2588"/>
              <a:gd name="T35" fmla="*/ 2115 h 2588"/>
              <a:gd name="T36" fmla="*/ 230 w 2588"/>
              <a:gd name="T37" fmla="*/ 2020 h 2588"/>
              <a:gd name="T38" fmla="*/ 2370 w 2588"/>
              <a:gd name="T39" fmla="*/ 2013 h 2588"/>
              <a:gd name="T40" fmla="*/ 172 w 2588"/>
              <a:gd name="T41" fmla="*/ 1911 h 2588"/>
              <a:gd name="T42" fmla="*/ 2436 w 2588"/>
              <a:gd name="T43" fmla="*/ 1904 h 2588"/>
              <a:gd name="T44" fmla="*/ 111 w 2588"/>
              <a:gd name="T45" fmla="*/ 1799 h 2588"/>
              <a:gd name="T46" fmla="*/ 2490 w 2588"/>
              <a:gd name="T47" fmla="*/ 1789 h 2588"/>
              <a:gd name="T48" fmla="*/ 73 w 2588"/>
              <a:gd name="T49" fmla="*/ 1680 h 2588"/>
              <a:gd name="T50" fmla="*/ 2533 w 2588"/>
              <a:gd name="T51" fmla="*/ 1670 h 2588"/>
              <a:gd name="T52" fmla="*/ 39 w 2588"/>
              <a:gd name="T53" fmla="*/ 1559 h 2588"/>
              <a:gd name="T54" fmla="*/ 2550 w 2588"/>
              <a:gd name="T55" fmla="*/ 1558 h 2588"/>
              <a:gd name="T56" fmla="*/ 6 w 2588"/>
              <a:gd name="T57" fmla="*/ 1422 h 2588"/>
              <a:gd name="T58" fmla="*/ 0 w 2588"/>
              <a:gd name="T59" fmla="*/ 1295 h 2588"/>
              <a:gd name="T60" fmla="*/ 2560 w 2588"/>
              <a:gd name="T61" fmla="*/ 1293 h 2588"/>
              <a:gd name="T62" fmla="*/ 2588 w 2588"/>
              <a:gd name="T63" fmla="*/ 1294 h 2588"/>
              <a:gd name="T64" fmla="*/ 6 w 2588"/>
              <a:gd name="T65" fmla="*/ 1168 h 2588"/>
              <a:gd name="T66" fmla="*/ 2566 w 2588"/>
              <a:gd name="T67" fmla="*/ 1152 h 2588"/>
              <a:gd name="T68" fmla="*/ 24 w 2588"/>
              <a:gd name="T69" fmla="*/ 1043 h 2588"/>
              <a:gd name="T70" fmla="*/ 2563 w 2588"/>
              <a:gd name="T71" fmla="*/ 1039 h 2588"/>
              <a:gd name="T72" fmla="*/ 72 w 2588"/>
              <a:gd name="T73" fmla="*/ 910 h 2588"/>
              <a:gd name="T74" fmla="*/ 2532 w 2588"/>
              <a:gd name="T75" fmla="*/ 916 h 2588"/>
              <a:gd name="T76" fmla="*/ 116 w 2588"/>
              <a:gd name="T77" fmla="*/ 792 h 2588"/>
              <a:gd name="T78" fmla="*/ 2481 w 2588"/>
              <a:gd name="T79" fmla="*/ 815 h 2588"/>
              <a:gd name="T80" fmla="*/ 177 w 2588"/>
              <a:gd name="T81" fmla="*/ 698 h 2588"/>
              <a:gd name="T82" fmla="*/ 2434 w 2588"/>
              <a:gd name="T83" fmla="*/ 682 h 2588"/>
              <a:gd name="T84" fmla="*/ 240 w 2588"/>
              <a:gd name="T85" fmla="*/ 592 h 2588"/>
              <a:gd name="T86" fmla="*/ 2365 w 2588"/>
              <a:gd name="T87" fmla="*/ 593 h 2588"/>
              <a:gd name="T88" fmla="*/ 314 w 2588"/>
              <a:gd name="T89" fmla="*/ 492 h 2588"/>
              <a:gd name="T90" fmla="*/ 2293 w 2588"/>
              <a:gd name="T91" fmla="*/ 472 h 2588"/>
              <a:gd name="T92" fmla="*/ 398 w 2588"/>
              <a:gd name="T93" fmla="*/ 400 h 2588"/>
              <a:gd name="T94" fmla="*/ 2208 w 2588"/>
              <a:gd name="T95" fmla="*/ 378 h 2588"/>
              <a:gd name="T96" fmla="*/ 492 w 2588"/>
              <a:gd name="T97" fmla="*/ 297 h 2588"/>
              <a:gd name="T98" fmla="*/ 2115 w 2588"/>
              <a:gd name="T99" fmla="*/ 312 h 2588"/>
              <a:gd name="T100" fmla="*/ 589 w 2588"/>
              <a:gd name="T101" fmla="*/ 242 h 2588"/>
              <a:gd name="T102" fmla="*/ 2004 w 2588"/>
              <a:gd name="T103" fmla="*/ 243 h 2588"/>
              <a:gd name="T104" fmla="*/ 696 w 2588"/>
              <a:gd name="T105" fmla="*/ 178 h 2588"/>
              <a:gd name="T106" fmla="*/ 1908 w 2588"/>
              <a:gd name="T107" fmla="*/ 171 h 2588"/>
              <a:gd name="T108" fmla="*/ 803 w 2588"/>
              <a:gd name="T109" fmla="*/ 126 h 2588"/>
              <a:gd name="T110" fmla="*/ 1782 w 2588"/>
              <a:gd name="T111" fmla="*/ 124 h 2588"/>
              <a:gd name="T112" fmla="*/ 907 w 2588"/>
              <a:gd name="T113" fmla="*/ 73 h 2588"/>
              <a:gd name="T114" fmla="*/ 1029 w 2588"/>
              <a:gd name="T115" fmla="*/ 41 h 2588"/>
              <a:gd name="T116" fmla="*/ 1029 w 2588"/>
              <a:gd name="T117" fmla="*/ 41 h 2588"/>
              <a:gd name="T118" fmla="*/ 1542 w 2588"/>
              <a:gd name="T119" fmla="*/ 52 h 2588"/>
              <a:gd name="T120" fmla="*/ 1167 w 2588"/>
              <a:gd name="T121" fmla="*/ 34 h 2588"/>
              <a:gd name="T122" fmla="*/ 1418 w 2588"/>
              <a:gd name="T123" fmla="*/ 34 h 2588"/>
              <a:gd name="T124" fmla="*/ 1306 w 2588"/>
              <a:gd name="T125" fmla="*/ 14 h 2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8" h="2588">
                <a:moveTo>
                  <a:pt x="1295" y="2588"/>
                </a:moveTo>
                <a:cubicBezTo>
                  <a:pt x="1287" y="2588"/>
                  <a:pt x="1281" y="2582"/>
                  <a:pt x="1281" y="2574"/>
                </a:cubicBezTo>
                <a:cubicBezTo>
                  <a:pt x="1281" y="2574"/>
                  <a:pt x="1281" y="2574"/>
                  <a:pt x="1281" y="2574"/>
                </a:cubicBezTo>
                <a:cubicBezTo>
                  <a:pt x="1281" y="2566"/>
                  <a:pt x="1287" y="2560"/>
                  <a:pt x="1295" y="2560"/>
                </a:cubicBezTo>
                <a:cubicBezTo>
                  <a:pt x="1295" y="2560"/>
                  <a:pt x="1295" y="2560"/>
                  <a:pt x="1295" y="2560"/>
                </a:cubicBezTo>
                <a:cubicBezTo>
                  <a:pt x="1302" y="2560"/>
                  <a:pt x="1309" y="2566"/>
                  <a:pt x="1309" y="2574"/>
                </a:cubicBezTo>
                <a:cubicBezTo>
                  <a:pt x="1309" y="2574"/>
                  <a:pt x="1309" y="2574"/>
                  <a:pt x="1309" y="2574"/>
                </a:cubicBezTo>
                <a:cubicBezTo>
                  <a:pt x="1309" y="2582"/>
                  <a:pt x="1302" y="2588"/>
                  <a:pt x="1295" y="2588"/>
                </a:cubicBezTo>
                <a:cubicBezTo>
                  <a:pt x="1295" y="2588"/>
                  <a:pt x="1295" y="2588"/>
                  <a:pt x="1295" y="2588"/>
                </a:cubicBezTo>
                <a:close/>
                <a:moveTo>
                  <a:pt x="1168" y="2582"/>
                </a:moveTo>
                <a:cubicBezTo>
                  <a:pt x="1160" y="2581"/>
                  <a:pt x="1154" y="2574"/>
                  <a:pt x="1155" y="2567"/>
                </a:cubicBezTo>
                <a:cubicBezTo>
                  <a:pt x="1155" y="2567"/>
                  <a:pt x="1155" y="2567"/>
                  <a:pt x="1155" y="2567"/>
                </a:cubicBezTo>
                <a:cubicBezTo>
                  <a:pt x="1156" y="2559"/>
                  <a:pt x="1163" y="2553"/>
                  <a:pt x="1170" y="2554"/>
                </a:cubicBezTo>
                <a:cubicBezTo>
                  <a:pt x="1170" y="2554"/>
                  <a:pt x="1170" y="2554"/>
                  <a:pt x="1170" y="2554"/>
                </a:cubicBezTo>
                <a:cubicBezTo>
                  <a:pt x="1178" y="2555"/>
                  <a:pt x="1184" y="2562"/>
                  <a:pt x="1183" y="2569"/>
                </a:cubicBezTo>
                <a:cubicBezTo>
                  <a:pt x="1183" y="2569"/>
                  <a:pt x="1183" y="2569"/>
                  <a:pt x="1183" y="2569"/>
                </a:cubicBezTo>
                <a:cubicBezTo>
                  <a:pt x="1182" y="2577"/>
                  <a:pt x="1176" y="2582"/>
                  <a:pt x="1169" y="2582"/>
                </a:cubicBezTo>
                <a:cubicBezTo>
                  <a:pt x="1169" y="2582"/>
                  <a:pt x="1169" y="2582"/>
                  <a:pt x="1169" y="2582"/>
                </a:cubicBezTo>
                <a:cubicBezTo>
                  <a:pt x="1169" y="2582"/>
                  <a:pt x="1168" y="2582"/>
                  <a:pt x="1168" y="2582"/>
                </a:cubicBezTo>
                <a:close/>
                <a:moveTo>
                  <a:pt x="1406" y="2569"/>
                </a:moveTo>
                <a:cubicBezTo>
                  <a:pt x="1405" y="2562"/>
                  <a:pt x="1411" y="2555"/>
                  <a:pt x="1419" y="2554"/>
                </a:cubicBezTo>
                <a:cubicBezTo>
                  <a:pt x="1419" y="2554"/>
                  <a:pt x="1419" y="2554"/>
                  <a:pt x="1419" y="2554"/>
                </a:cubicBezTo>
                <a:cubicBezTo>
                  <a:pt x="1426" y="2553"/>
                  <a:pt x="1433" y="2559"/>
                  <a:pt x="1434" y="2567"/>
                </a:cubicBezTo>
                <a:cubicBezTo>
                  <a:pt x="1434" y="2567"/>
                  <a:pt x="1434" y="2567"/>
                  <a:pt x="1434" y="2567"/>
                </a:cubicBezTo>
                <a:cubicBezTo>
                  <a:pt x="1435" y="2574"/>
                  <a:pt x="1429" y="2581"/>
                  <a:pt x="1421" y="2582"/>
                </a:cubicBezTo>
                <a:cubicBezTo>
                  <a:pt x="1421" y="2582"/>
                  <a:pt x="1421" y="2582"/>
                  <a:pt x="1421" y="2582"/>
                </a:cubicBezTo>
                <a:cubicBezTo>
                  <a:pt x="1421" y="2582"/>
                  <a:pt x="1420" y="2582"/>
                  <a:pt x="1420" y="2582"/>
                </a:cubicBezTo>
                <a:cubicBezTo>
                  <a:pt x="1420" y="2582"/>
                  <a:pt x="1420" y="2582"/>
                  <a:pt x="1420" y="2582"/>
                </a:cubicBezTo>
                <a:cubicBezTo>
                  <a:pt x="1413" y="2582"/>
                  <a:pt x="1407" y="2576"/>
                  <a:pt x="1406" y="2569"/>
                </a:cubicBezTo>
                <a:close/>
                <a:moveTo>
                  <a:pt x="1042" y="2564"/>
                </a:moveTo>
                <a:cubicBezTo>
                  <a:pt x="1035" y="2562"/>
                  <a:pt x="1030" y="2555"/>
                  <a:pt x="1031" y="2547"/>
                </a:cubicBezTo>
                <a:cubicBezTo>
                  <a:pt x="1031" y="2547"/>
                  <a:pt x="1031" y="2547"/>
                  <a:pt x="1031" y="2547"/>
                </a:cubicBezTo>
                <a:cubicBezTo>
                  <a:pt x="1033" y="2539"/>
                  <a:pt x="1040" y="2535"/>
                  <a:pt x="1048" y="2536"/>
                </a:cubicBezTo>
                <a:cubicBezTo>
                  <a:pt x="1048" y="2536"/>
                  <a:pt x="1048" y="2536"/>
                  <a:pt x="1048" y="2536"/>
                </a:cubicBezTo>
                <a:cubicBezTo>
                  <a:pt x="1055" y="2538"/>
                  <a:pt x="1060" y="2545"/>
                  <a:pt x="1059" y="2552"/>
                </a:cubicBezTo>
                <a:cubicBezTo>
                  <a:pt x="1059" y="2552"/>
                  <a:pt x="1059" y="2552"/>
                  <a:pt x="1059" y="2552"/>
                </a:cubicBezTo>
                <a:cubicBezTo>
                  <a:pt x="1057" y="2559"/>
                  <a:pt x="1051" y="2564"/>
                  <a:pt x="1045" y="2564"/>
                </a:cubicBezTo>
                <a:cubicBezTo>
                  <a:pt x="1045" y="2564"/>
                  <a:pt x="1045" y="2564"/>
                  <a:pt x="1045" y="2564"/>
                </a:cubicBezTo>
                <a:cubicBezTo>
                  <a:pt x="1044" y="2564"/>
                  <a:pt x="1043" y="2564"/>
                  <a:pt x="1042" y="2564"/>
                </a:cubicBezTo>
                <a:close/>
                <a:moveTo>
                  <a:pt x="1530" y="2552"/>
                </a:moveTo>
                <a:cubicBezTo>
                  <a:pt x="1529" y="2545"/>
                  <a:pt x="1534" y="2537"/>
                  <a:pt x="1542" y="2536"/>
                </a:cubicBezTo>
                <a:cubicBezTo>
                  <a:pt x="1542" y="2536"/>
                  <a:pt x="1542" y="2536"/>
                  <a:pt x="1542" y="2536"/>
                </a:cubicBezTo>
                <a:cubicBezTo>
                  <a:pt x="1549" y="2534"/>
                  <a:pt x="1556" y="2539"/>
                  <a:pt x="1558" y="2547"/>
                </a:cubicBezTo>
                <a:cubicBezTo>
                  <a:pt x="1558" y="2547"/>
                  <a:pt x="1558" y="2547"/>
                  <a:pt x="1558" y="2547"/>
                </a:cubicBezTo>
                <a:cubicBezTo>
                  <a:pt x="1559" y="2554"/>
                  <a:pt x="1555" y="2562"/>
                  <a:pt x="1547" y="2563"/>
                </a:cubicBezTo>
                <a:cubicBezTo>
                  <a:pt x="1547" y="2563"/>
                  <a:pt x="1547" y="2563"/>
                  <a:pt x="1547" y="2563"/>
                </a:cubicBezTo>
                <a:cubicBezTo>
                  <a:pt x="1546" y="2563"/>
                  <a:pt x="1545" y="2564"/>
                  <a:pt x="1544" y="2564"/>
                </a:cubicBezTo>
                <a:cubicBezTo>
                  <a:pt x="1544" y="2564"/>
                  <a:pt x="1544" y="2564"/>
                  <a:pt x="1544" y="2564"/>
                </a:cubicBezTo>
                <a:cubicBezTo>
                  <a:pt x="1538" y="2564"/>
                  <a:pt x="1532" y="2559"/>
                  <a:pt x="1530" y="2552"/>
                </a:cubicBezTo>
                <a:close/>
                <a:moveTo>
                  <a:pt x="919" y="2533"/>
                </a:moveTo>
                <a:cubicBezTo>
                  <a:pt x="919" y="2533"/>
                  <a:pt x="919" y="2533"/>
                  <a:pt x="919" y="2533"/>
                </a:cubicBezTo>
                <a:cubicBezTo>
                  <a:pt x="919" y="2533"/>
                  <a:pt x="919" y="2533"/>
                  <a:pt x="919" y="2533"/>
                </a:cubicBezTo>
                <a:cubicBezTo>
                  <a:pt x="912" y="2531"/>
                  <a:pt x="907" y="2523"/>
                  <a:pt x="910" y="2515"/>
                </a:cubicBezTo>
                <a:cubicBezTo>
                  <a:pt x="910" y="2515"/>
                  <a:pt x="910" y="2515"/>
                  <a:pt x="910" y="2515"/>
                </a:cubicBezTo>
                <a:cubicBezTo>
                  <a:pt x="912" y="2508"/>
                  <a:pt x="920" y="2504"/>
                  <a:pt x="927" y="2506"/>
                </a:cubicBezTo>
                <a:cubicBezTo>
                  <a:pt x="927" y="2506"/>
                  <a:pt x="927" y="2506"/>
                  <a:pt x="927" y="2506"/>
                </a:cubicBezTo>
                <a:cubicBezTo>
                  <a:pt x="934" y="2508"/>
                  <a:pt x="939" y="2516"/>
                  <a:pt x="936" y="2523"/>
                </a:cubicBezTo>
                <a:cubicBezTo>
                  <a:pt x="936" y="2523"/>
                  <a:pt x="936" y="2523"/>
                  <a:pt x="936" y="2523"/>
                </a:cubicBezTo>
                <a:cubicBezTo>
                  <a:pt x="935" y="2530"/>
                  <a:pt x="929" y="2533"/>
                  <a:pt x="923" y="2533"/>
                </a:cubicBezTo>
                <a:cubicBezTo>
                  <a:pt x="923" y="2533"/>
                  <a:pt x="923" y="2533"/>
                  <a:pt x="923" y="2533"/>
                </a:cubicBezTo>
                <a:cubicBezTo>
                  <a:pt x="922" y="2533"/>
                  <a:pt x="920" y="2533"/>
                  <a:pt x="919" y="2533"/>
                </a:cubicBezTo>
                <a:close/>
                <a:moveTo>
                  <a:pt x="1653" y="2523"/>
                </a:moveTo>
                <a:cubicBezTo>
                  <a:pt x="1650" y="2516"/>
                  <a:pt x="1655" y="2508"/>
                  <a:pt x="1662" y="2506"/>
                </a:cubicBezTo>
                <a:cubicBezTo>
                  <a:pt x="1662" y="2506"/>
                  <a:pt x="1662" y="2506"/>
                  <a:pt x="1662" y="2506"/>
                </a:cubicBezTo>
                <a:cubicBezTo>
                  <a:pt x="1669" y="2503"/>
                  <a:pt x="1677" y="2508"/>
                  <a:pt x="1679" y="2515"/>
                </a:cubicBezTo>
                <a:cubicBezTo>
                  <a:pt x="1679" y="2515"/>
                  <a:pt x="1679" y="2515"/>
                  <a:pt x="1679" y="2515"/>
                </a:cubicBezTo>
                <a:cubicBezTo>
                  <a:pt x="1682" y="2522"/>
                  <a:pt x="1678" y="2530"/>
                  <a:pt x="1670" y="2532"/>
                </a:cubicBezTo>
                <a:cubicBezTo>
                  <a:pt x="1670" y="2532"/>
                  <a:pt x="1670" y="2532"/>
                  <a:pt x="1670" y="2532"/>
                </a:cubicBezTo>
                <a:cubicBezTo>
                  <a:pt x="1669" y="2533"/>
                  <a:pt x="1667" y="2533"/>
                  <a:pt x="1666" y="2533"/>
                </a:cubicBezTo>
                <a:cubicBezTo>
                  <a:pt x="1666" y="2533"/>
                  <a:pt x="1666" y="2533"/>
                  <a:pt x="1666" y="2533"/>
                </a:cubicBezTo>
                <a:cubicBezTo>
                  <a:pt x="1660" y="2533"/>
                  <a:pt x="1654" y="2529"/>
                  <a:pt x="1653" y="2523"/>
                </a:cubicBezTo>
                <a:close/>
                <a:moveTo>
                  <a:pt x="799" y="2490"/>
                </a:moveTo>
                <a:cubicBezTo>
                  <a:pt x="799" y="2490"/>
                  <a:pt x="799" y="2490"/>
                  <a:pt x="799" y="2490"/>
                </a:cubicBezTo>
                <a:cubicBezTo>
                  <a:pt x="799" y="2490"/>
                  <a:pt x="799" y="2490"/>
                  <a:pt x="799" y="2490"/>
                </a:cubicBezTo>
                <a:cubicBezTo>
                  <a:pt x="792" y="2487"/>
                  <a:pt x="789" y="2479"/>
                  <a:pt x="792" y="2472"/>
                </a:cubicBezTo>
                <a:cubicBezTo>
                  <a:pt x="792" y="2472"/>
                  <a:pt x="792" y="2472"/>
                  <a:pt x="792" y="2472"/>
                </a:cubicBezTo>
                <a:cubicBezTo>
                  <a:pt x="795" y="2465"/>
                  <a:pt x="803" y="2461"/>
                  <a:pt x="810" y="2464"/>
                </a:cubicBezTo>
                <a:cubicBezTo>
                  <a:pt x="810" y="2464"/>
                  <a:pt x="810" y="2464"/>
                  <a:pt x="810" y="2464"/>
                </a:cubicBezTo>
                <a:cubicBezTo>
                  <a:pt x="817" y="2467"/>
                  <a:pt x="821" y="2475"/>
                  <a:pt x="818" y="2483"/>
                </a:cubicBezTo>
                <a:cubicBezTo>
                  <a:pt x="818" y="2483"/>
                  <a:pt x="818" y="2483"/>
                  <a:pt x="818" y="2483"/>
                </a:cubicBezTo>
                <a:cubicBezTo>
                  <a:pt x="815" y="2488"/>
                  <a:pt x="810" y="2491"/>
                  <a:pt x="805" y="2491"/>
                </a:cubicBezTo>
                <a:cubicBezTo>
                  <a:pt x="805" y="2491"/>
                  <a:pt x="805" y="2491"/>
                  <a:pt x="805" y="2491"/>
                </a:cubicBezTo>
                <a:cubicBezTo>
                  <a:pt x="803" y="2491"/>
                  <a:pt x="801" y="2491"/>
                  <a:pt x="799" y="2490"/>
                </a:cubicBezTo>
                <a:close/>
                <a:moveTo>
                  <a:pt x="1771" y="2482"/>
                </a:moveTo>
                <a:cubicBezTo>
                  <a:pt x="1768" y="2475"/>
                  <a:pt x="1772" y="2467"/>
                  <a:pt x="1779" y="2464"/>
                </a:cubicBezTo>
                <a:cubicBezTo>
                  <a:pt x="1779" y="2464"/>
                  <a:pt x="1779" y="2464"/>
                  <a:pt x="1779" y="2464"/>
                </a:cubicBezTo>
                <a:cubicBezTo>
                  <a:pt x="1786" y="2461"/>
                  <a:pt x="1794" y="2464"/>
                  <a:pt x="1797" y="2471"/>
                </a:cubicBezTo>
                <a:cubicBezTo>
                  <a:pt x="1797" y="2471"/>
                  <a:pt x="1797" y="2471"/>
                  <a:pt x="1797" y="2471"/>
                </a:cubicBezTo>
                <a:cubicBezTo>
                  <a:pt x="1800" y="2479"/>
                  <a:pt x="1797" y="2487"/>
                  <a:pt x="1790" y="2490"/>
                </a:cubicBezTo>
                <a:cubicBezTo>
                  <a:pt x="1790" y="2490"/>
                  <a:pt x="1790" y="2490"/>
                  <a:pt x="1790" y="2490"/>
                </a:cubicBezTo>
                <a:cubicBezTo>
                  <a:pt x="1788" y="2490"/>
                  <a:pt x="1786" y="2491"/>
                  <a:pt x="1784" y="2491"/>
                </a:cubicBezTo>
                <a:cubicBezTo>
                  <a:pt x="1784" y="2491"/>
                  <a:pt x="1784" y="2491"/>
                  <a:pt x="1784" y="2491"/>
                </a:cubicBezTo>
                <a:cubicBezTo>
                  <a:pt x="1779" y="2491"/>
                  <a:pt x="1774" y="2487"/>
                  <a:pt x="1771" y="2482"/>
                </a:cubicBezTo>
                <a:close/>
                <a:moveTo>
                  <a:pt x="685" y="2436"/>
                </a:moveTo>
                <a:cubicBezTo>
                  <a:pt x="678" y="2432"/>
                  <a:pt x="675" y="2424"/>
                  <a:pt x="679" y="2417"/>
                </a:cubicBezTo>
                <a:cubicBezTo>
                  <a:pt x="679" y="2417"/>
                  <a:pt x="679" y="2417"/>
                  <a:pt x="679" y="2417"/>
                </a:cubicBezTo>
                <a:cubicBezTo>
                  <a:pt x="682" y="2410"/>
                  <a:pt x="691" y="2407"/>
                  <a:pt x="698" y="2411"/>
                </a:cubicBezTo>
                <a:cubicBezTo>
                  <a:pt x="698" y="2411"/>
                  <a:pt x="698" y="2411"/>
                  <a:pt x="698" y="2411"/>
                </a:cubicBezTo>
                <a:cubicBezTo>
                  <a:pt x="705" y="2415"/>
                  <a:pt x="707" y="2423"/>
                  <a:pt x="704" y="2430"/>
                </a:cubicBezTo>
                <a:cubicBezTo>
                  <a:pt x="704" y="2430"/>
                  <a:pt x="704" y="2430"/>
                  <a:pt x="704" y="2430"/>
                </a:cubicBezTo>
                <a:cubicBezTo>
                  <a:pt x="701" y="2435"/>
                  <a:pt x="696" y="2437"/>
                  <a:pt x="691" y="2437"/>
                </a:cubicBezTo>
                <a:cubicBezTo>
                  <a:pt x="691" y="2437"/>
                  <a:pt x="691" y="2437"/>
                  <a:pt x="691" y="2437"/>
                </a:cubicBezTo>
                <a:cubicBezTo>
                  <a:pt x="689" y="2437"/>
                  <a:pt x="687" y="2437"/>
                  <a:pt x="685" y="2436"/>
                </a:cubicBezTo>
                <a:close/>
                <a:moveTo>
                  <a:pt x="1885" y="2430"/>
                </a:moveTo>
                <a:cubicBezTo>
                  <a:pt x="1882" y="2423"/>
                  <a:pt x="1884" y="2414"/>
                  <a:pt x="1891" y="2411"/>
                </a:cubicBezTo>
                <a:cubicBezTo>
                  <a:pt x="1891" y="2411"/>
                  <a:pt x="1891" y="2411"/>
                  <a:pt x="1891" y="2411"/>
                </a:cubicBezTo>
                <a:cubicBezTo>
                  <a:pt x="1898" y="2407"/>
                  <a:pt x="1906" y="2409"/>
                  <a:pt x="1910" y="2416"/>
                </a:cubicBezTo>
                <a:cubicBezTo>
                  <a:pt x="1910" y="2416"/>
                  <a:pt x="1910" y="2416"/>
                  <a:pt x="1910" y="2416"/>
                </a:cubicBezTo>
                <a:cubicBezTo>
                  <a:pt x="1914" y="2423"/>
                  <a:pt x="1911" y="2432"/>
                  <a:pt x="1904" y="2435"/>
                </a:cubicBezTo>
                <a:cubicBezTo>
                  <a:pt x="1904" y="2435"/>
                  <a:pt x="1904" y="2435"/>
                  <a:pt x="1904" y="2435"/>
                </a:cubicBezTo>
                <a:cubicBezTo>
                  <a:pt x="1902" y="2436"/>
                  <a:pt x="1900" y="2437"/>
                  <a:pt x="1898" y="2437"/>
                </a:cubicBezTo>
                <a:cubicBezTo>
                  <a:pt x="1898" y="2437"/>
                  <a:pt x="1898" y="2437"/>
                  <a:pt x="1898" y="2437"/>
                </a:cubicBezTo>
                <a:cubicBezTo>
                  <a:pt x="1893" y="2437"/>
                  <a:pt x="1888" y="2434"/>
                  <a:pt x="1885" y="2430"/>
                </a:cubicBezTo>
                <a:close/>
                <a:moveTo>
                  <a:pt x="576" y="2370"/>
                </a:moveTo>
                <a:cubicBezTo>
                  <a:pt x="576" y="2370"/>
                  <a:pt x="576" y="2370"/>
                  <a:pt x="576" y="2370"/>
                </a:cubicBezTo>
                <a:cubicBezTo>
                  <a:pt x="576" y="2370"/>
                  <a:pt x="576" y="2370"/>
                  <a:pt x="576" y="2370"/>
                </a:cubicBezTo>
                <a:cubicBezTo>
                  <a:pt x="569" y="2366"/>
                  <a:pt x="568" y="2357"/>
                  <a:pt x="572" y="2351"/>
                </a:cubicBezTo>
                <a:cubicBezTo>
                  <a:pt x="572" y="2351"/>
                  <a:pt x="572" y="2351"/>
                  <a:pt x="572" y="2351"/>
                </a:cubicBezTo>
                <a:cubicBezTo>
                  <a:pt x="576" y="2345"/>
                  <a:pt x="585" y="2343"/>
                  <a:pt x="591" y="2347"/>
                </a:cubicBezTo>
                <a:cubicBezTo>
                  <a:pt x="591" y="2347"/>
                  <a:pt x="591" y="2347"/>
                  <a:pt x="591" y="2347"/>
                </a:cubicBezTo>
                <a:cubicBezTo>
                  <a:pt x="598" y="2351"/>
                  <a:pt x="599" y="2360"/>
                  <a:pt x="595" y="2367"/>
                </a:cubicBezTo>
                <a:cubicBezTo>
                  <a:pt x="595" y="2367"/>
                  <a:pt x="595" y="2367"/>
                  <a:pt x="595" y="2367"/>
                </a:cubicBezTo>
                <a:cubicBezTo>
                  <a:pt x="592" y="2371"/>
                  <a:pt x="588" y="2373"/>
                  <a:pt x="583" y="2373"/>
                </a:cubicBezTo>
                <a:cubicBezTo>
                  <a:pt x="583" y="2373"/>
                  <a:pt x="583" y="2373"/>
                  <a:pt x="583" y="2373"/>
                </a:cubicBezTo>
                <a:cubicBezTo>
                  <a:pt x="581" y="2373"/>
                  <a:pt x="578" y="2372"/>
                  <a:pt x="576" y="2370"/>
                </a:cubicBezTo>
                <a:close/>
                <a:moveTo>
                  <a:pt x="1994" y="2366"/>
                </a:moveTo>
                <a:cubicBezTo>
                  <a:pt x="1990" y="2360"/>
                  <a:pt x="1991" y="2351"/>
                  <a:pt x="1998" y="2347"/>
                </a:cubicBezTo>
                <a:cubicBezTo>
                  <a:pt x="1998" y="2347"/>
                  <a:pt x="1998" y="2347"/>
                  <a:pt x="1998" y="2347"/>
                </a:cubicBezTo>
                <a:cubicBezTo>
                  <a:pt x="2004" y="2342"/>
                  <a:pt x="2013" y="2344"/>
                  <a:pt x="2017" y="2350"/>
                </a:cubicBezTo>
                <a:cubicBezTo>
                  <a:pt x="2017" y="2350"/>
                  <a:pt x="2017" y="2350"/>
                  <a:pt x="2017" y="2350"/>
                </a:cubicBezTo>
                <a:cubicBezTo>
                  <a:pt x="2021" y="2357"/>
                  <a:pt x="2020" y="2366"/>
                  <a:pt x="2013" y="2370"/>
                </a:cubicBezTo>
                <a:cubicBezTo>
                  <a:pt x="2013" y="2370"/>
                  <a:pt x="2013" y="2370"/>
                  <a:pt x="2013" y="2370"/>
                </a:cubicBezTo>
                <a:cubicBezTo>
                  <a:pt x="2011" y="2371"/>
                  <a:pt x="2008" y="2372"/>
                  <a:pt x="2005" y="2372"/>
                </a:cubicBezTo>
                <a:cubicBezTo>
                  <a:pt x="2005" y="2372"/>
                  <a:pt x="2005" y="2372"/>
                  <a:pt x="2005" y="2372"/>
                </a:cubicBezTo>
                <a:cubicBezTo>
                  <a:pt x="2001" y="2372"/>
                  <a:pt x="1997" y="2370"/>
                  <a:pt x="1994" y="2366"/>
                </a:cubicBezTo>
                <a:close/>
                <a:moveTo>
                  <a:pt x="474" y="2295"/>
                </a:moveTo>
                <a:cubicBezTo>
                  <a:pt x="474" y="2295"/>
                  <a:pt x="474" y="2295"/>
                  <a:pt x="474" y="2295"/>
                </a:cubicBezTo>
                <a:cubicBezTo>
                  <a:pt x="474" y="2295"/>
                  <a:pt x="474" y="2295"/>
                  <a:pt x="474" y="2295"/>
                </a:cubicBezTo>
                <a:cubicBezTo>
                  <a:pt x="468" y="2290"/>
                  <a:pt x="467" y="2281"/>
                  <a:pt x="472" y="2275"/>
                </a:cubicBezTo>
                <a:cubicBezTo>
                  <a:pt x="472" y="2275"/>
                  <a:pt x="472" y="2275"/>
                  <a:pt x="472" y="2275"/>
                </a:cubicBezTo>
                <a:cubicBezTo>
                  <a:pt x="477" y="2269"/>
                  <a:pt x="485" y="2268"/>
                  <a:pt x="491" y="2273"/>
                </a:cubicBezTo>
                <a:cubicBezTo>
                  <a:pt x="491" y="2273"/>
                  <a:pt x="491" y="2273"/>
                  <a:pt x="491" y="2273"/>
                </a:cubicBezTo>
                <a:cubicBezTo>
                  <a:pt x="497" y="2278"/>
                  <a:pt x="498" y="2287"/>
                  <a:pt x="493" y="2293"/>
                </a:cubicBezTo>
                <a:cubicBezTo>
                  <a:pt x="493" y="2293"/>
                  <a:pt x="493" y="2293"/>
                  <a:pt x="493" y="2293"/>
                </a:cubicBezTo>
                <a:cubicBezTo>
                  <a:pt x="491" y="2296"/>
                  <a:pt x="487" y="2298"/>
                  <a:pt x="483" y="2298"/>
                </a:cubicBezTo>
                <a:cubicBezTo>
                  <a:pt x="483" y="2298"/>
                  <a:pt x="483" y="2298"/>
                  <a:pt x="483" y="2298"/>
                </a:cubicBezTo>
                <a:cubicBezTo>
                  <a:pt x="479" y="2298"/>
                  <a:pt x="476" y="2297"/>
                  <a:pt x="474" y="2295"/>
                </a:cubicBezTo>
                <a:close/>
                <a:moveTo>
                  <a:pt x="2095" y="2292"/>
                </a:moveTo>
                <a:cubicBezTo>
                  <a:pt x="2091" y="2286"/>
                  <a:pt x="2091" y="2277"/>
                  <a:pt x="2097" y="2272"/>
                </a:cubicBezTo>
                <a:cubicBezTo>
                  <a:pt x="2097" y="2272"/>
                  <a:pt x="2097" y="2272"/>
                  <a:pt x="2097" y="2272"/>
                </a:cubicBezTo>
                <a:cubicBezTo>
                  <a:pt x="2103" y="2268"/>
                  <a:pt x="2112" y="2268"/>
                  <a:pt x="2117" y="2274"/>
                </a:cubicBezTo>
                <a:cubicBezTo>
                  <a:pt x="2117" y="2274"/>
                  <a:pt x="2117" y="2274"/>
                  <a:pt x="2117" y="2274"/>
                </a:cubicBezTo>
                <a:cubicBezTo>
                  <a:pt x="2122" y="2280"/>
                  <a:pt x="2121" y="2289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5" y="2294"/>
                  <a:pt x="2115" y="2294"/>
                  <a:pt x="2115" y="2294"/>
                </a:cubicBezTo>
                <a:cubicBezTo>
                  <a:pt x="2113" y="2296"/>
                  <a:pt x="2109" y="2297"/>
                  <a:pt x="2106" y="2297"/>
                </a:cubicBezTo>
                <a:cubicBezTo>
                  <a:pt x="2106" y="2297"/>
                  <a:pt x="2106" y="2297"/>
                  <a:pt x="2106" y="2297"/>
                </a:cubicBezTo>
                <a:cubicBezTo>
                  <a:pt x="2102" y="2297"/>
                  <a:pt x="2098" y="2296"/>
                  <a:pt x="2095" y="2292"/>
                </a:cubicBezTo>
                <a:close/>
                <a:moveTo>
                  <a:pt x="380" y="2210"/>
                </a:moveTo>
                <a:cubicBezTo>
                  <a:pt x="374" y="2204"/>
                  <a:pt x="374" y="2195"/>
                  <a:pt x="380" y="2190"/>
                </a:cubicBezTo>
                <a:cubicBezTo>
                  <a:pt x="380" y="2190"/>
                  <a:pt x="380" y="2190"/>
                  <a:pt x="380" y="2190"/>
                </a:cubicBezTo>
                <a:cubicBezTo>
                  <a:pt x="385" y="2184"/>
                  <a:pt x="394" y="2184"/>
                  <a:pt x="399" y="2190"/>
                </a:cubicBezTo>
                <a:cubicBezTo>
                  <a:pt x="399" y="2190"/>
                  <a:pt x="399" y="2190"/>
                  <a:pt x="399" y="2190"/>
                </a:cubicBezTo>
                <a:cubicBezTo>
                  <a:pt x="405" y="2195"/>
                  <a:pt x="405" y="2204"/>
                  <a:pt x="399" y="2210"/>
                </a:cubicBezTo>
                <a:cubicBezTo>
                  <a:pt x="399" y="2210"/>
                  <a:pt x="399" y="2210"/>
                  <a:pt x="399" y="2210"/>
                </a:cubicBezTo>
                <a:cubicBezTo>
                  <a:pt x="397" y="2212"/>
                  <a:pt x="393" y="2214"/>
                  <a:pt x="389" y="2214"/>
                </a:cubicBezTo>
                <a:cubicBezTo>
                  <a:pt x="389" y="2214"/>
                  <a:pt x="389" y="2214"/>
                  <a:pt x="389" y="2214"/>
                </a:cubicBezTo>
                <a:cubicBezTo>
                  <a:pt x="386" y="2214"/>
                  <a:pt x="382" y="2212"/>
                  <a:pt x="380" y="2210"/>
                </a:cubicBezTo>
                <a:close/>
                <a:moveTo>
                  <a:pt x="2189" y="2209"/>
                </a:moveTo>
                <a:cubicBezTo>
                  <a:pt x="2184" y="2203"/>
                  <a:pt x="2184" y="2194"/>
                  <a:pt x="2189" y="2189"/>
                </a:cubicBezTo>
                <a:cubicBezTo>
                  <a:pt x="2189" y="2189"/>
                  <a:pt x="2189" y="2189"/>
                  <a:pt x="2189" y="2189"/>
                </a:cubicBezTo>
                <a:cubicBezTo>
                  <a:pt x="2195" y="2184"/>
                  <a:pt x="2204" y="2184"/>
                  <a:pt x="2209" y="2189"/>
                </a:cubicBezTo>
                <a:cubicBezTo>
                  <a:pt x="2209" y="2189"/>
                  <a:pt x="2209" y="2189"/>
                  <a:pt x="2209" y="2189"/>
                </a:cubicBezTo>
                <a:cubicBezTo>
                  <a:pt x="2215" y="2194"/>
                  <a:pt x="2215" y="2203"/>
                  <a:pt x="2209" y="2209"/>
                </a:cubicBezTo>
                <a:cubicBezTo>
                  <a:pt x="2209" y="2209"/>
                  <a:pt x="2209" y="2209"/>
                  <a:pt x="2209" y="2209"/>
                </a:cubicBezTo>
                <a:cubicBezTo>
                  <a:pt x="2206" y="2212"/>
                  <a:pt x="2203" y="2213"/>
                  <a:pt x="2199" y="2213"/>
                </a:cubicBezTo>
                <a:cubicBezTo>
                  <a:pt x="2199" y="2213"/>
                  <a:pt x="2199" y="2213"/>
                  <a:pt x="2199" y="2213"/>
                </a:cubicBezTo>
                <a:cubicBezTo>
                  <a:pt x="2196" y="2213"/>
                  <a:pt x="2192" y="2212"/>
                  <a:pt x="2189" y="2209"/>
                </a:cubicBezTo>
                <a:close/>
                <a:moveTo>
                  <a:pt x="294" y="2116"/>
                </a:moveTo>
                <a:cubicBezTo>
                  <a:pt x="289" y="2110"/>
                  <a:pt x="290" y="2101"/>
                  <a:pt x="296" y="2096"/>
                </a:cubicBezTo>
                <a:cubicBezTo>
                  <a:pt x="296" y="2096"/>
                  <a:pt x="296" y="2096"/>
                  <a:pt x="296" y="2096"/>
                </a:cubicBezTo>
                <a:cubicBezTo>
                  <a:pt x="302" y="2091"/>
                  <a:pt x="311" y="2092"/>
                  <a:pt x="316" y="2098"/>
                </a:cubicBezTo>
                <a:cubicBezTo>
                  <a:pt x="316" y="2098"/>
                  <a:pt x="316" y="2098"/>
                  <a:pt x="316" y="2098"/>
                </a:cubicBezTo>
                <a:cubicBezTo>
                  <a:pt x="321" y="2104"/>
                  <a:pt x="320" y="2113"/>
                  <a:pt x="314" y="2117"/>
                </a:cubicBezTo>
                <a:cubicBezTo>
                  <a:pt x="314" y="2117"/>
                  <a:pt x="314" y="2117"/>
                  <a:pt x="314" y="2117"/>
                </a:cubicBezTo>
                <a:cubicBezTo>
                  <a:pt x="311" y="2120"/>
                  <a:pt x="308" y="2121"/>
                  <a:pt x="305" y="2121"/>
                </a:cubicBezTo>
                <a:cubicBezTo>
                  <a:pt x="305" y="2121"/>
                  <a:pt x="305" y="2121"/>
                  <a:pt x="305" y="2121"/>
                </a:cubicBezTo>
                <a:cubicBezTo>
                  <a:pt x="301" y="2121"/>
                  <a:pt x="297" y="2119"/>
                  <a:pt x="294" y="2116"/>
                </a:cubicBezTo>
                <a:close/>
                <a:moveTo>
                  <a:pt x="2275" y="2117"/>
                </a:moveTo>
                <a:cubicBezTo>
                  <a:pt x="2269" y="2112"/>
                  <a:pt x="2268" y="2103"/>
                  <a:pt x="2273" y="2097"/>
                </a:cubicBezTo>
                <a:cubicBezTo>
                  <a:pt x="2273" y="2097"/>
                  <a:pt x="2273" y="2097"/>
                  <a:pt x="2273" y="2097"/>
                </a:cubicBezTo>
                <a:cubicBezTo>
                  <a:pt x="2278" y="2091"/>
                  <a:pt x="2287" y="2090"/>
                  <a:pt x="2293" y="2095"/>
                </a:cubicBezTo>
                <a:cubicBezTo>
                  <a:pt x="2293" y="2095"/>
                  <a:pt x="2293" y="2095"/>
                  <a:pt x="2293" y="2095"/>
                </a:cubicBezTo>
                <a:cubicBezTo>
                  <a:pt x="2299" y="2100"/>
                  <a:pt x="2299" y="2109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4" y="2115"/>
                  <a:pt x="2294" y="2115"/>
                  <a:pt x="2294" y="2115"/>
                </a:cubicBezTo>
                <a:cubicBezTo>
                  <a:pt x="2292" y="2118"/>
                  <a:pt x="2288" y="2120"/>
                  <a:pt x="2284" y="2120"/>
                </a:cubicBezTo>
                <a:cubicBezTo>
                  <a:pt x="2284" y="2120"/>
                  <a:pt x="2284" y="2120"/>
                  <a:pt x="2284" y="2120"/>
                </a:cubicBezTo>
                <a:cubicBezTo>
                  <a:pt x="2281" y="2120"/>
                  <a:pt x="2277" y="2119"/>
                  <a:pt x="2275" y="2117"/>
                </a:cubicBezTo>
                <a:close/>
                <a:moveTo>
                  <a:pt x="218" y="2014"/>
                </a:moveTo>
                <a:cubicBezTo>
                  <a:pt x="214" y="2007"/>
                  <a:pt x="216" y="1999"/>
                  <a:pt x="222" y="1994"/>
                </a:cubicBezTo>
                <a:cubicBezTo>
                  <a:pt x="222" y="1994"/>
                  <a:pt x="222" y="1994"/>
                  <a:pt x="222" y="1994"/>
                </a:cubicBezTo>
                <a:cubicBezTo>
                  <a:pt x="229" y="1990"/>
                  <a:pt x="237" y="1992"/>
                  <a:pt x="242" y="1998"/>
                </a:cubicBezTo>
                <a:cubicBezTo>
                  <a:pt x="242" y="1998"/>
                  <a:pt x="242" y="1998"/>
                  <a:pt x="242" y="1998"/>
                </a:cubicBezTo>
                <a:cubicBezTo>
                  <a:pt x="246" y="2005"/>
                  <a:pt x="244" y="2013"/>
                  <a:pt x="238" y="2018"/>
                </a:cubicBezTo>
                <a:cubicBezTo>
                  <a:pt x="238" y="2018"/>
                  <a:pt x="238" y="2018"/>
                  <a:pt x="238" y="2018"/>
                </a:cubicBezTo>
                <a:cubicBezTo>
                  <a:pt x="235" y="2019"/>
                  <a:pt x="233" y="2020"/>
                  <a:pt x="230" y="2020"/>
                </a:cubicBezTo>
                <a:cubicBezTo>
                  <a:pt x="230" y="2020"/>
                  <a:pt x="230" y="2020"/>
                  <a:pt x="230" y="2020"/>
                </a:cubicBezTo>
                <a:cubicBezTo>
                  <a:pt x="226" y="2020"/>
                  <a:pt x="221" y="2018"/>
                  <a:pt x="218" y="2014"/>
                </a:cubicBezTo>
                <a:close/>
                <a:moveTo>
                  <a:pt x="2351" y="2017"/>
                </a:moveTo>
                <a:cubicBezTo>
                  <a:pt x="2344" y="2012"/>
                  <a:pt x="2343" y="2004"/>
                  <a:pt x="2347" y="1997"/>
                </a:cubicBezTo>
                <a:cubicBezTo>
                  <a:pt x="2347" y="1997"/>
                  <a:pt x="2347" y="1997"/>
                  <a:pt x="2347" y="1997"/>
                </a:cubicBezTo>
                <a:cubicBezTo>
                  <a:pt x="2351" y="1991"/>
                  <a:pt x="2360" y="1989"/>
                  <a:pt x="2366" y="1993"/>
                </a:cubicBezTo>
                <a:cubicBezTo>
                  <a:pt x="2366" y="1993"/>
                  <a:pt x="2366" y="1993"/>
                  <a:pt x="2366" y="1993"/>
                </a:cubicBezTo>
                <a:cubicBezTo>
                  <a:pt x="2373" y="1998"/>
                  <a:pt x="2374" y="2006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70" y="2013"/>
                  <a:pt x="2370" y="2013"/>
                  <a:pt x="2370" y="2013"/>
                </a:cubicBezTo>
                <a:cubicBezTo>
                  <a:pt x="2367" y="2017"/>
                  <a:pt x="2363" y="2019"/>
                  <a:pt x="2359" y="2019"/>
                </a:cubicBezTo>
                <a:cubicBezTo>
                  <a:pt x="2359" y="2019"/>
                  <a:pt x="2359" y="2019"/>
                  <a:pt x="2359" y="2019"/>
                </a:cubicBezTo>
                <a:cubicBezTo>
                  <a:pt x="2356" y="2019"/>
                  <a:pt x="2353" y="2018"/>
                  <a:pt x="2351" y="2017"/>
                </a:cubicBezTo>
                <a:close/>
                <a:moveTo>
                  <a:pt x="153" y="1905"/>
                </a:moveTo>
                <a:cubicBezTo>
                  <a:pt x="153" y="1905"/>
                  <a:pt x="153" y="1905"/>
                  <a:pt x="153" y="1905"/>
                </a:cubicBezTo>
                <a:cubicBezTo>
                  <a:pt x="153" y="1905"/>
                  <a:pt x="153" y="1905"/>
                  <a:pt x="153" y="1905"/>
                </a:cubicBezTo>
                <a:cubicBezTo>
                  <a:pt x="149" y="1898"/>
                  <a:pt x="152" y="1890"/>
                  <a:pt x="159" y="1886"/>
                </a:cubicBezTo>
                <a:cubicBezTo>
                  <a:pt x="159" y="1886"/>
                  <a:pt x="159" y="1886"/>
                  <a:pt x="159" y="1886"/>
                </a:cubicBezTo>
                <a:cubicBezTo>
                  <a:pt x="166" y="1882"/>
                  <a:pt x="174" y="1885"/>
                  <a:pt x="178" y="1892"/>
                </a:cubicBezTo>
                <a:cubicBezTo>
                  <a:pt x="178" y="1892"/>
                  <a:pt x="178" y="1892"/>
                  <a:pt x="178" y="1892"/>
                </a:cubicBezTo>
                <a:cubicBezTo>
                  <a:pt x="181" y="1898"/>
                  <a:pt x="179" y="1907"/>
                  <a:pt x="172" y="1911"/>
                </a:cubicBezTo>
                <a:cubicBezTo>
                  <a:pt x="172" y="1911"/>
                  <a:pt x="172" y="1911"/>
                  <a:pt x="172" y="1911"/>
                </a:cubicBezTo>
                <a:cubicBezTo>
                  <a:pt x="170" y="1912"/>
                  <a:pt x="168" y="1912"/>
                  <a:pt x="165" y="1912"/>
                </a:cubicBezTo>
                <a:cubicBezTo>
                  <a:pt x="165" y="1912"/>
                  <a:pt x="165" y="1912"/>
                  <a:pt x="165" y="1912"/>
                </a:cubicBezTo>
                <a:cubicBezTo>
                  <a:pt x="160" y="1912"/>
                  <a:pt x="156" y="1910"/>
                  <a:pt x="153" y="1905"/>
                </a:cubicBezTo>
                <a:close/>
                <a:moveTo>
                  <a:pt x="2417" y="1910"/>
                </a:moveTo>
                <a:cubicBezTo>
                  <a:pt x="2410" y="1906"/>
                  <a:pt x="2407" y="1898"/>
                  <a:pt x="2411" y="1891"/>
                </a:cubicBezTo>
                <a:cubicBezTo>
                  <a:pt x="2411" y="1891"/>
                  <a:pt x="2411" y="1891"/>
                  <a:pt x="2411" y="1891"/>
                </a:cubicBezTo>
                <a:cubicBezTo>
                  <a:pt x="2414" y="1884"/>
                  <a:pt x="2423" y="1881"/>
                  <a:pt x="2430" y="1885"/>
                </a:cubicBezTo>
                <a:cubicBezTo>
                  <a:pt x="2430" y="1885"/>
                  <a:pt x="2430" y="1885"/>
                  <a:pt x="2430" y="1885"/>
                </a:cubicBezTo>
                <a:cubicBezTo>
                  <a:pt x="2437" y="1889"/>
                  <a:pt x="2439" y="1897"/>
                  <a:pt x="2436" y="1904"/>
                </a:cubicBezTo>
                <a:cubicBezTo>
                  <a:pt x="2436" y="1904"/>
                  <a:pt x="2436" y="1904"/>
                  <a:pt x="2436" y="1904"/>
                </a:cubicBezTo>
                <a:cubicBezTo>
                  <a:pt x="2433" y="1909"/>
                  <a:pt x="2428" y="1911"/>
                  <a:pt x="2423" y="1911"/>
                </a:cubicBezTo>
                <a:cubicBezTo>
                  <a:pt x="2423" y="1911"/>
                  <a:pt x="2423" y="1911"/>
                  <a:pt x="2423" y="1911"/>
                </a:cubicBezTo>
                <a:cubicBezTo>
                  <a:pt x="2421" y="1911"/>
                  <a:pt x="2419" y="1911"/>
                  <a:pt x="2417" y="1910"/>
                </a:cubicBezTo>
                <a:close/>
                <a:moveTo>
                  <a:pt x="99" y="1790"/>
                </a:moveTo>
                <a:cubicBezTo>
                  <a:pt x="96" y="1783"/>
                  <a:pt x="99" y="1775"/>
                  <a:pt x="106" y="1772"/>
                </a:cubicBezTo>
                <a:cubicBezTo>
                  <a:pt x="106" y="1772"/>
                  <a:pt x="106" y="1772"/>
                  <a:pt x="106" y="1772"/>
                </a:cubicBezTo>
                <a:cubicBezTo>
                  <a:pt x="113" y="1769"/>
                  <a:pt x="121" y="1772"/>
                  <a:pt x="124" y="1779"/>
                </a:cubicBezTo>
                <a:cubicBezTo>
                  <a:pt x="124" y="1779"/>
                  <a:pt x="124" y="1779"/>
                  <a:pt x="124" y="1779"/>
                </a:cubicBezTo>
                <a:cubicBezTo>
                  <a:pt x="127" y="1787"/>
                  <a:pt x="124" y="1795"/>
                  <a:pt x="117" y="1798"/>
                </a:cubicBezTo>
                <a:cubicBezTo>
                  <a:pt x="117" y="1798"/>
                  <a:pt x="117" y="1798"/>
                  <a:pt x="117" y="1798"/>
                </a:cubicBezTo>
                <a:cubicBezTo>
                  <a:pt x="115" y="1798"/>
                  <a:pt x="113" y="1799"/>
                  <a:pt x="111" y="1799"/>
                </a:cubicBezTo>
                <a:cubicBezTo>
                  <a:pt x="111" y="1799"/>
                  <a:pt x="111" y="1799"/>
                  <a:pt x="111" y="1799"/>
                </a:cubicBezTo>
                <a:cubicBezTo>
                  <a:pt x="106" y="1799"/>
                  <a:pt x="101" y="1796"/>
                  <a:pt x="99" y="1790"/>
                </a:cubicBezTo>
                <a:close/>
                <a:moveTo>
                  <a:pt x="2472" y="1797"/>
                </a:moveTo>
                <a:cubicBezTo>
                  <a:pt x="2464" y="1794"/>
                  <a:pt x="2461" y="1786"/>
                  <a:pt x="2464" y="1778"/>
                </a:cubicBezTo>
                <a:cubicBezTo>
                  <a:pt x="2464" y="1778"/>
                  <a:pt x="2464" y="1778"/>
                  <a:pt x="2464" y="1778"/>
                </a:cubicBezTo>
                <a:cubicBezTo>
                  <a:pt x="2467" y="1771"/>
                  <a:pt x="2475" y="1768"/>
                  <a:pt x="2482" y="1771"/>
                </a:cubicBezTo>
                <a:cubicBezTo>
                  <a:pt x="2482" y="1771"/>
                  <a:pt x="2482" y="1771"/>
                  <a:pt x="2482" y="1771"/>
                </a:cubicBezTo>
                <a:cubicBezTo>
                  <a:pt x="2489" y="1774"/>
                  <a:pt x="2493" y="1782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90" y="1789"/>
                  <a:pt x="2490" y="1789"/>
                  <a:pt x="2490" y="1789"/>
                </a:cubicBezTo>
                <a:cubicBezTo>
                  <a:pt x="2488" y="1795"/>
                  <a:pt x="2482" y="1798"/>
                  <a:pt x="2477" y="1798"/>
                </a:cubicBezTo>
                <a:cubicBezTo>
                  <a:pt x="2477" y="1798"/>
                  <a:pt x="2477" y="1798"/>
                  <a:pt x="2477" y="1798"/>
                </a:cubicBezTo>
                <a:cubicBezTo>
                  <a:pt x="2475" y="1798"/>
                  <a:pt x="2473" y="1797"/>
                  <a:pt x="2472" y="1797"/>
                </a:cubicBezTo>
                <a:close/>
                <a:moveTo>
                  <a:pt x="56" y="1671"/>
                </a:moveTo>
                <a:cubicBezTo>
                  <a:pt x="56" y="1671"/>
                  <a:pt x="56" y="1671"/>
                  <a:pt x="56" y="1671"/>
                </a:cubicBezTo>
                <a:cubicBezTo>
                  <a:pt x="56" y="1671"/>
                  <a:pt x="56" y="1671"/>
                  <a:pt x="56" y="1671"/>
                </a:cubicBezTo>
                <a:cubicBezTo>
                  <a:pt x="53" y="1663"/>
                  <a:pt x="58" y="1655"/>
                  <a:pt x="65" y="1653"/>
                </a:cubicBezTo>
                <a:cubicBezTo>
                  <a:pt x="65" y="1653"/>
                  <a:pt x="65" y="1653"/>
                  <a:pt x="65" y="1653"/>
                </a:cubicBezTo>
                <a:cubicBezTo>
                  <a:pt x="72" y="1651"/>
                  <a:pt x="80" y="1655"/>
                  <a:pt x="82" y="1663"/>
                </a:cubicBezTo>
                <a:cubicBezTo>
                  <a:pt x="82" y="1663"/>
                  <a:pt x="82" y="1663"/>
                  <a:pt x="82" y="1663"/>
                </a:cubicBezTo>
                <a:cubicBezTo>
                  <a:pt x="85" y="1670"/>
                  <a:pt x="81" y="1678"/>
                  <a:pt x="73" y="1680"/>
                </a:cubicBezTo>
                <a:cubicBezTo>
                  <a:pt x="73" y="1680"/>
                  <a:pt x="73" y="1680"/>
                  <a:pt x="73" y="1680"/>
                </a:cubicBezTo>
                <a:cubicBezTo>
                  <a:pt x="72" y="1680"/>
                  <a:pt x="70" y="1681"/>
                  <a:pt x="69" y="1681"/>
                </a:cubicBezTo>
                <a:cubicBezTo>
                  <a:pt x="69" y="1681"/>
                  <a:pt x="69" y="1681"/>
                  <a:pt x="69" y="1681"/>
                </a:cubicBezTo>
                <a:cubicBezTo>
                  <a:pt x="63" y="1681"/>
                  <a:pt x="58" y="1677"/>
                  <a:pt x="56" y="1671"/>
                </a:cubicBezTo>
                <a:close/>
                <a:moveTo>
                  <a:pt x="2515" y="1679"/>
                </a:moveTo>
                <a:cubicBezTo>
                  <a:pt x="2508" y="1677"/>
                  <a:pt x="2504" y="1669"/>
                  <a:pt x="2506" y="1661"/>
                </a:cubicBezTo>
                <a:cubicBezTo>
                  <a:pt x="2506" y="1661"/>
                  <a:pt x="2506" y="1661"/>
                  <a:pt x="2506" y="1661"/>
                </a:cubicBezTo>
                <a:cubicBezTo>
                  <a:pt x="2508" y="1654"/>
                  <a:pt x="2516" y="1650"/>
                  <a:pt x="2523" y="1652"/>
                </a:cubicBezTo>
                <a:cubicBezTo>
                  <a:pt x="2523" y="1652"/>
                  <a:pt x="2523" y="1652"/>
                  <a:pt x="2523" y="1652"/>
                </a:cubicBezTo>
                <a:cubicBezTo>
                  <a:pt x="2531" y="1654"/>
                  <a:pt x="2535" y="1662"/>
                  <a:pt x="2533" y="1670"/>
                </a:cubicBezTo>
                <a:cubicBezTo>
                  <a:pt x="2533" y="1670"/>
                  <a:pt x="2533" y="1670"/>
                  <a:pt x="2533" y="1670"/>
                </a:cubicBezTo>
                <a:cubicBezTo>
                  <a:pt x="2531" y="1676"/>
                  <a:pt x="2525" y="1680"/>
                  <a:pt x="2519" y="1680"/>
                </a:cubicBezTo>
                <a:cubicBezTo>
                  <a:pt x="2519" y="1680"/>
                  <a:pt x="2519" y="1680"/>
                  <a:pt x="2519" y="1680"/>
                </a:cubicBezTo>
                <a:cubicBezTo>
                  <a:pt x="2518" y="1680"/>
                  <a:pt x="2517" y="1679"/>
                  <a:pt x="2515" y="1679"/>
                </a:cubicBezTo>
                <a:close/>
                <a:moveTo>
                  <a:pt x="25" y="1548"/>
                </a:moveTo>
                <a:cubicBezTo>
                  <a:pt x="23" y="1540"/>
                  <a:pt x="28" y="1533"/>
                  <a:pt x="36" y="1531"/>
                </a:cubicBezTo>
                <a:cubicBezTo>
                  <a:pt x="36" y="1531"/>
                  <a:pt x="36" y="1531"/>
                  <a:pt x="36" y="1531"/>
                </a:cubicBezTo>
                <a:cubicBezTo>
                  <a:pt x="43" y="1530"/>
                  <a:pt x="51" y="1534"/>
                  <a:pt x="52" y="1542"/>
                </a:cubicBezTo>
                <a:cubicBezTo>
                  <a:pt x="52" y="1542"/>
                  <a:pt x="52" y="1542"/>
                  <a:pt x="52" y="1542"/>
                </a:cubicBezTo>
                <a:cubicBezTo>
                  <a:pt x="54" y="1550"/>
                  <a:pt x="49" y="1557"/>
                  <a:pt x="41" y="1559"/>
                </a:cubicBezTo>
                <a:cubicBezTo>
                  <a:pt x="41" y="1559"/>
                  <a:pt x="41" y="1559"/>
                  <a:pt x="41" y="1559"/>
                </a:cubicBezTo>
                <a:cubicBezTo>
                  <a:pt x="40" y="1559"/>
                  <a:pt x="39" y="1559"/>
                  <a:pt x="39" y="1559"/>
                </a:cubicBezTo>
                <a:cubicBezTo>
                  <a:pt x="39" y="1559"/>
                  <a:pt x="39" y="1559"/>
                  <a:pt x="39" y="1559"/>
                </a:cubicBezTo>
                <a:cubicBezTo>
                  <a:pt x="32" y="1559"/>
                  <a:pt x="26" y="1554"/>
                  <a:pt x="25" y="1548"/>
                </a:cubicBezTo>
                <a:close/>
                <a:moveTo>
                  <a:pt x="2547" y="1557"/>
                </a:moveTo>
                <a:cubicBezTo>
                  <a:pt x="2539" y="1556"/>
                  <a:pt x="2534" y="1549"/>
                  <a:pt x="2536" y="1541"/>
                </a:cubicBezTo>
                <a:cubicBezTo>
                  <a:pt x="2536" y="1541"/>
                  <a:pt x="2536" y="1541"/>
                  <a:pt x="2536" y="1541"/>
                </a:cubicBezTo>
                <a:cubicBezTo>
                  <a:pt x="2537" y="1533"/>
                  <a:pt x="2545" y="1528"/>
                  <a:pt x="2552" y="1530"/>
                </a:cubicBezTo>
                <a:cubicBezTo>
                  <a:pt x="2552" y="1530"/>
                  <a:pt x="2552" y="1530"/>
                  <a:pt x="2552" y="1530"/>
                </a:cubicBezTo>
                <a:cubicBezTo>
                  <a:pt x="2560" y="1531"/>
                  <a:pt x="2565" y="1539"/>
                  <a:pt x="2563" y="1546"/>
                </a:cubicBezTo>
                <a:cubicBezTo>
                  <a:pt x="2563" y="1546"/>
                  <a:pt x="2563" y="1546"/>
                  <a:pt x="2563" y="1546"/>
                </a:cubicBezTo>
                <a:cubicBezTo>
                  <a:pt x="2562" y="1553"/>
                  <a:pt x="2556" y="1558"/>
                  <a:pt x="2550" y="1558"/>
                </a:cubicBezTo>
                <a:cubicBezTo>
                  <a:pt x="2550" y="1558"/>
                  <a:pt x="2550" y="1558"/>
                  <a:pt x="2550" y="1558"/>
                </a:cubicBezTo>
                <a:cubicBezTo>
                  <a:pt x="2549" y="1558"/>
                  <a:pt x="2548" y="1558"/>
                  <a:pt x="2547" y="1557"/>
                </a:cubicBezTo>
                <a:close/>
                <a:moveTo>
                  <a:pt x="6" y="1422"/>
                </a:moveTo>
                <a:cubicBezTo>
                  <a:pt x="5" y="1414"/>
                  <a:pt x="11" y="1407"/>
                  <a:pt x="19" y="1407"/>
                </a:cubicBezTo>
                <a:cubicBezTo>
                  <a:pt x="19" y="1407"/>
                  <a:pt x="19" y="1407"/>
                  <a:pt x="19" y="1407"/>
                </a:cubicBezTo>
                <a:cubicBezTo>
                  <a:pt x="27" y="1406"/>
                  <a:pt x="33" y="1411"/>
                  <a:pt x="34" y="1419"/>
                </a:cubicBezTo>
                <a:cubicBezTo>
                  <a:pt x="34" y="1419"/>
                  <a:pt x="34" y="1419"/>
                  <a:pt x="34" y="1419"/>
                </a:cubicBezTo>
                <a:cubicBezTo>
                  <a:pt x="35" y="1427"/>
                  <a:pt x="29" y="1434"/>
                  <a:pt x="22" y="1434"/>
                </a:cubicBezTo>
                <a:cubicBezTo>
                  <a:pt x="22" y="1434"/>
                  <a:pt x="22" y="1434"/>
                  <a:pt x="22" y="1434"/>
                </a:cubicBezTo>
                <a:cubicBezTo>
                  <a:pt x="21" y="1435"/>
                  <a:pt x="21" y="1435"/>
                  <a:pt x="20" y="1435"/>
                </a:cubicBezTo>
                <a:cubicBezTo>
                  <a:pt x="20" y="1435"/>
                  <a:pt x="20" y="1435"/>
                  <a:pt x="20" y="1435"/>
                </a:cubicBezTo>
                <a:cubicBezTo>
                  <a:pt x="13" y="1435"/>
                  <a:pt x="7" y="1429"/>
                  <a:pt x="6" y="1422"/>
                </a:cubicBezTo>
                <a:close/>
                <a:moveTo>
                  <a:pt x="2567" y="1433"/>
                </a:moveTo>
                <a:cubicBezTo>
                  <a:pt x="2559" y="1433"/>
                  <a:pt x="2553" y="1426"/>
                  <a:pt x="2554" y="1418"/>
                </a:cubicBezTo>
                <a:cubicBezTo>
                  <a:pt x="2554" y="1418"/>
                  <a:pt x="2554" y="1418"/>
                  <a:pt x="2554" y="1418"/>
                </a:cubicBezTo>
                <a:cubicBezTo>
                  <a:pt x="2555" y="1410"/>
                  <a:pt x="2562" y="1405"/>
                  <a:pt x="2569" y="1405"/>
                </a:cubicBezTo>
                <a:cubicBezTo>
                  <a:pt x="2569" y="1405"/>
                  <a:pt x="2569" y="1405"/>
                  <a:pt x="2569" y="1405"/>
                </a:cubicBezTo>
                <a:cubicBezTo>
                  <a:pt x="2577" y="1406"/>
                  <a:pt x="2583" y="1413"/>
                  <a:pt x="2582" y="1421"/>
                </a:cubicBezTo>
                <a:cubicBezTo>
                  <a:pt x="2582" y="1421"/>
                  <a:pt x="2582" y="1421"/>
                  <a:pt x="2582" y="1421"/>
                </a:cubicBezTo>
                <a:cubicBezTo>
                  <a:pt x="2581" y="1428"/>
                  <a:pt x="2575" y="1433"/>
                  <a:pt x="2568" y="1433"/>
                </a:cubicBezTo>
                <a:cubicBezTo>
                  <a:pt x="2568" y="1433"/>
                  <a:pt x="2568" y="1433"/>
                  <a:pt x="2568" y="1433"/>
                </a:cubicBezTo>
                <a:cubicBezTo>
                  <a:pt x="2567" y="1433"/>
                  <a:pt x="2567" y="1433"/>
                  <a:pt x="2567" y="1433"/>
                </a:cubicBezTo>
                <a:close/>
                <a:moveTo>
                  <a:pt x="0" y="1295"/>
                </a:moveTo>
                <a:cubicBezTo>
                  <a:pt x="0" y="1287"/>
                  <a:pt x="6" y="1281"/>
                  <a:pt x="14" y="1281"/>
                </a:cubicBezTo>
                <a:cubicBezTo>
                  <a:pt x="14" y="1281"/>
                  <a:pt x="14" y="1281"/>
                  <a:pt x="14" y="1281"/>
                </a:cubicBezTo>
                <a:cubicBezTo>
                  <a:pt x="22" y="1281"/>
                  <a:pt x="28" y="1287"/>
                  <a:pt x="28" y="1295"/>
                </a:cubicBezTo>
                <a:cubicBezTo>
                  <a:pt x="28" y="1295"/>
                  <a:pt x="28" y="1295"/>
                  <a:pt x="28" y="1295"/>
                </a:cubicBezTo>
                <a:cubicBezTo>
                  <a:pt x="28" y="1303"/>
                  <a:pt x="22" y="1309"/>
                  <a:pt x="14" y="1309"/>
                </a:cubicBezTo>
                <a:cubicBezTo>
                  <a:pt x="14" y="1309"/>
                  <a:pt x="14" y="1309"/>
                  <a:pt x="14" y="1309"/>
                </a:cubicBezTo>
                <a:cubicBezTo>
                  <a:pt x="6" y="1309"/>
                  <a:pt x="0" y="1303"/>
                  <a:pt x="0" y="1295"/>
                </a:cubicBezTo>
                <a:close/>
                <a:moveTo>
                  <a:pt x="2560" y="1294"/>
                </a:moveTo>
                <a:cubicBezTo>
                  <a:pt x="2560" y="1294"/>
                  <a:pt x="2560" y="1294"/>
                  <a:pt x="2560" y="1294"/>
                </a:cubicBezTo>
                <a:cubicBezTo>
                  <a:pt x="2560" y="1294"/>
                  <a:pt x="2560" y="1293"/>
                  <a:pt x="2560" y="1293"/>
                </a:cubicBezTo>
                <a:cubicBezTo>
                  <a:pt x="2560" y="1293"/>
                  <a:pt x="2560" y="1293"/>
                  <a:pt x="2560" y="1293"/>
                </a:cubicBezTo>
                <a:cubicBezTo>
                  <a:pt x="2560" y="1293"/>
                  <a:pt x="2560" y="1292"/>
                  <a:pt x="2560" y="1292"/>
                </a:cubicBezTo>
                <a:cubicBezTo>
                  <a:pt x="2560" y="1292"/>
                  <a:pt x="2560" y="1292"/>
                  <a:pt x="2560" y="1292"/>
                </a:cubicBezTo>
                <a:cubicBezTo>
                  <a:pt x="2560" y="1284"/>
                  <a:pt x="2566" y="1278"/>
                  <a:pt x="2574" y="1278"/>
                </a:cubicBezTo>
                <a:cubicBezTo>
                  <a:pt x="2574" y="1278"/>
                  <a:pt x="2574" y="1278"/>
                  <a:pt x="2574" y="1278"/>
                </a:cubicBezTo>
                <a:cubicBezTo>
                  <a:pt x="2582" y="1278"/>
                  <a:pt x="2588" y="1284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3"/>
                  <a:pt x="2588" y="1293"/>
                </a:cubicBezTo>
                <a:cubicBezTo>
                  <a:pt x="2588" y="1293"/>
                  <a:pt x="2588" y="1293"/>
                  <a:pt x="2588" y="1293"/>
                </a:cubicBezTo>
                <a:cubicBezTo>
                  <a:pt x="2588" y="1293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294"/>
                  <a:pt x="2588" y="1294"/>
                  <a:pt x="2588" y="1294"/>
                </a:cubicBezTo>
                <a:cubicBezTo>
                  <a:pt x="2588" y="1302"/>
                  <a:pt x="2582" y="1308"/>
                  <a:pt x="2574" y="1308"/>
                </a:cubicBezTo>
                <a:cubicBezTo>
                  <a:pt x="2574" y="1308"/>
                  <a:pt x="2574" y="1308"/>
                  <a:pt x="2574" y="1308"/>
                </a:cubicBezTo>
                <a:cubicBezTo>
                  <a:pt x="2566" y="1308"/>
                  <a:pt x="2560" y="1302"/>
                  <a:pt x="2560" y="1294"/>
                </a:cubicBezTo>
                <a:close/>
                <a:moveTo>
                  <a:pt x="2588" y="1292"/>
                </a:move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ubicBezTo>
                  <a:pt x="2588" y="1292"/>
                  <a:pt x="2588" y="1292"/>
                  <a:pt x="2588" y="1292"/>
                </a:cubicBezTo>
                <a:close/>
                <a:moveTo>
                  <a:pt x="19" y="1184"/>
                </a:moveTo>
                <a:cubicBezTo>
                  <a:pt x="11" y="1183"/>
                  <a:pt x="5" y="1176"/>
                  <a:pt x="6" y="1168"/>
                </a:cubicBezTo>
                <a:cubicBezTo>
                  <a:pt x="6" y="1168"/>
                  <a:pt x="6" y="1168"/>
                  <a:pt x="6" y="1168"/>
                </a:cubicBezTo>
                <a:cubicBezTo>
                  <a:pt x="7" y="1161"/>
                  <a:pt x="14" y="1155"/>
                  <a:pt x="21" y="1156"/>
                </a:cubicBezTo>
                <a:cubicBezTo>
                  <a:pt x="21" y="1156"/>
                  <a:pt x="21" y="1156"/>
                  <a:pt x="21" y="1156"/>
                </a:cubicBezTo>
                <a:cubicBezTo>
                  <a:pt x="29" y="1156"/>
                  <a:pt x="35" y="1163"/>
                  <a:pt x="34" y="1171"/>
                </a:cubicBezTo>
                <a:cubicBezTo>
                  <a:pt x="34" y="1171"/>
                  <a:pt x="34" y="1171"/>
                  <a:pt x="34" y="1171"/>
                </a:cubicBezTo>
                <a:cubicBezTo>
                  <a:pt x="33" y="1178"/>
                  <a:pt x="27" y="1184"/>
                  <a:pt x="20" y="1184"/>
                </a:cubicBezTo>
                <a:cubicBezTo>
                  <a:pt x="20" y="1184"/>
                  <a:pt x="20" y="1184"/>
                  <a:pt x="20" y="1184"/>
                </a:cubicBezTo>
                <a:cubicBezTo>
                  <a:pt x="20" y="1184"/>
                  <a:pt x="19" y="1184"/>
                  <a:pt x="19" y="1184"/>
                </a:cubicBezTo>
                <a:close/>
                <a:moveTo>
                  <a:pt x="2554" y="1168"/>
                </a:moveTo>
                <a:cubicBezTo>
                  <a:pt x="2554" y="1168"/>
                  <a:pt x="2554" y="1168"/>
                  <a:pt x="2554" y="1168"/>
                </a:cubicBezTo>
                <a:cubicBezTo>
                  <a:pt x="2553" y="1160"/>
                  <a:pt x="2559" y="1153"/>
                  <a:pt x="2566" y="1152"/>
                </a:cubicBezTo>
                <a:cubicBezTo>
                  <a:pt x="2566" y="1152"/>
                  <a:pt x="2566" y="1152"/>
                  <a:pt x="2566" y="1152"/>
                </a:cubicBezTo>
                <a:cubicBezTo>
                  <a:pt x="2574" y="1152"/>
                  <a:pt x="2581" y="1157"/>
                  <a:pt x="2582" y="1165"/>
                </a:cubicBezTo>
                <a:cubicBezTo>
                  <a:pt x="2582" y="1165"/>
                  <a:pt x="2582" y="1165"/>
                  <a:pt x="2582" y="1165"/>
                </a:cubicBezTo>
                <a:cubicBezTo>
                  <a:pt x="2582" y="1173"/>
                  <a:pt x="2577" y="1180"/>
                  <a:pt x="2569" y="1180"/>
                </a:cubicBezTo>
                <a:cubicBezTo>
                  <a:pt x="2569" y="1180"/>
                  <a:pt x="2569" y="1180"/>
                  <a:pt x="2569" y="1180"/>
                </a:cubicBezTo>
                <a:cubicBezTo>
                  <a:pt x="2569" y="1180"/>
                  <a:pt x="2568" y="1180"/>
                  <a:pt x="2568" y="1180"/>
                </a:cubicBezTo>
                <a:cubicBezTo>
                  <a:pt x="2568" y="1180"/>
                  <a:pt x="2568" y="1180"/>
                  <a:pt x="2568" y="1180"/>
                </a:cubicBezTo>
                <a:cubicBezTo>
                  <a:pt x="2561" y="1180"/>
                  <a:pt x="2554" y="1175"/>
                  <a:pt x="2554" y="1168"/>
                </a:cubicBezTo>
                <a:close/>
                <a:moveTo>
                  <a:pt x="35" y="1059"/>
                </a:moveTo>
                <a:cubicBezTo>
                  <a:pt x="28" y="1058"/>
                  <a:pt x="23" y="1050"/>
                  <a:pt x="24" y="1043"/>
                </a:cubicBezTo>
                <a:cubicBezTo>
                  <a:pt x="24" y="1043"/>
                  <a:pt x="24" y="1043"/>
                  <a:pt x="24" y="1043"/>
                </a:cubicBezTo>
                <a:cubicBezTo>
                  <a:pt x="26" y="1035"/>
                  <a:pt x="33" y="1030"/>
                  <a:pt x="41" y="1032"/>
                </a:cubicBezTo>
                <a:cubicBezTo>
                  <a:pt x="41" y="1032"/>
                  <a:pt x="41" y="1032"/>
                  <a:pt x="41" y="1032"/>
                </a:cubicBezTo>
                <a:cubicBezTo>
                  <a:pt x="48" y="1033"/>
                  <a:pt x="53" y="1041"/>
                  <a:pt x="52" y="1048"/>
                </a:cubicBezTo>
                <a:cubicBezTo>
                  <a:pt x="52" y="1048"/>
                  <a:pt x="52" y="1048"/>
                  <a:pt x="52" y="1048"/>
                </a:cubicBezTo>
                <a:cubicBezTo>
                  <a:pt x="51" y="1055"/>
                  <a:pt x="45" y="1059"/>
                  <a:pt x="38" y="1059"/>
                </a:cubicBezTo>
                <a:cubicBezTo>
                  <a:pt x="38" y="1059"/>
                  <a:pt x="38" y="1059"/>
                  <a:pt x="38" y="1059"/>
                </a:cubicBezTo>
                <a:cubicBezTo>
                  <a:pt x="37" y="1059"/>
                  <a:pt x="36" y="1059"/>
                  <a:pt x="35" y="1059"/>
                </a:cubicBezTo>
                <a:close/>
                <a:moveTo>
                  <a:pt x="2535" y="1045"/>
                </a:moveTo>
                <a:cubicBezTo>
                  <a:pt x="2534" y="1037"/>
                  <a:pt x="2539" y="1030"/>
                  <a:pt x="2546" y="1028"/>
                </a:cubicBezTo>
                <a:cubicBezTo>
                  <a:pt x="2546" y="1028"/>
                  <a:pt x="2546" y="1028"/>
                  <a:pt x="2546" y="1028"/>
                </a:cubicBezTo>
                <a:cubicBezTo>
                  <a:pt x="2554" y="1027"/>
                  <a:pt x="2561" y="1032"/>
                  <a:pt x="2563" y="1039"/>
                </a:cubicBezTo>
                <a:cubicBezTo>
                  <a:pt x="2563" y="1039"/>
                  <a:pt x="2563" y="1039"/>
                  <a:pt x="2563" y="1039"/>
                </a:cubicBezTo>
                <a:cubicBezTo>
                  <a:pt x="2564" y="1047"/>
                  <a:pt x="2560" y="1054"/>
                  <a:pt x="2552" y="1056"/>
                </a:cubicBezTo>
                <a:cubicBezTo>
                  <a:pt x="2552" y="1056"/>
                  <a:pt x="2552" y="1056"/>
                  <a:pt x="2552" y="1056"/>
                </a:cubicBezTo>
                <a:cubicBezTo>
                  <a:pt x="2551" y="1056"/>
                  <a:pt x="2550" y="1056"/>
                  <a:pt x="2549" y="1056"/>
                </a:cubicBezTo>
                <a:cubicBezTo>
                  <a:pt x="2549" y="1056"/>
                  <a:pt x="2549" y="1056"/>
                  <a:pt x="2549" y="1056"/>
                </a:cubicBezTo>
                <a:cubicBezTo>
                  <a:pt x="2543" y="1056"/>
                  <a:pt x="2537" y="1052"/>
                  <a:pt x="2535" y="1045"/>
                </a:cubicBezTo>
                <a:close/>
                <a:moveTo>
                  <a:pt x="64" y="937"/>
                </a:moveTo>
                <a:cubicBezTo>
                  <a:pt x="57" y="935"/>
                  <a:pt x="53" y="927"/>
                  <a:pt x="55" y="920"/>
                </a:cubicBezTo>
                <a:cubicBezTo>
                  <a:pt x="55" y="920"/>
                  <a:pt x="55" y="920"/>
                  <a:pt x="55" y="920"/>
                </a:cubicBezTo>
                <a:cubicBezTo>
                  <a:pt x="57" y="912"/>
                  <a:pt x="65" y="908"/>
                  <a:pt x="72" y="910"/>
                </a:cubicBezTo>
                <a:cubicBezTo>
                  <a:pt x="72" y="910"/>
                  <a:pt x="72" y="910"/>
                  <a:pt x="72" y="910"/>
                </a:cubicBezTo>
                <a:cubicBezTo>
                  <a:pt x="80" y="912"/>
                  <a:pt x="84" y="920"/>
                  <a:pt x="82" y="928"/>
                </a:cubicBezTo>
                <a:cubicBezTo>
                  <a:pt x="82" y="928"/>
                  <a:pt x="82" y="928"/>
                  <a:pt x="82" y="928"/>
                </a:cubicBezTo>
                <a:cubicBezTo>
                  <a:pt x="80" y="934"/>
                  <a:pt x="74" y="938"/>
                  <a:pt x="68" y="938"/>
                </a:cubicBezTo>
                <a:cubicBezTo>
                  <a:pt x="68" y="938"/>
                  <a:pt x="68" y="938"/>
                  <a:pt x="68" y="938"/>
                </a:cubicBezTo>
                <a:cubicBezTo>
                  <a:pt x="67" y="938"/>
                  <a:pt x="66" y="937"/>
                  <a:pt x="64" y="937"/>
                </a:cubicBezTo>
                <a:close/>
                <a:moveTo>
                  <a:pt x="2505" y="924"/>
                </a:moveTo>
                <a:cubicBezTo>
                  <a:pt x="2503" y="917"/>
                  <a:pt x="2507" y="909"/>
                  <a:pt x="2515" y="907"/>
                </a:cubicBezTo>
                <a:cubicBezTo>
                  <a:pt x="2515" y="907"/>
                  <a:pt x="2515" y="907"/>
                  <a:pt x="2515" y="907"/>
                </a:cubicBezTo>
                <a:cubicBezTo>
                  <a:pt x="2522" y="905"/>
                  <a:pt x="2530" y="909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2" y="916"/>
                  <a:pt x="2532" y="916"/>
                  <a:pt x="2532" y="916"/>
                </a:cubicBezTo>
                <a:cubicBezTo>
                  <a:pt x="2534" y="924"/>
                  <a:pt x="2530" y="931"/>
                  <a:pt x="2523" y="934"/>
                </a:cubicBezTo>
                <a:cubicBezTo>
                  <a:pt x="2523" y="934"/>
                  <a:pt x="2523" y="934"/>
                  <a:pt x="2523" y="934"/>
                </a:cubicBezTo>
                <a:cubicBezTo>
                  <a:pt x="2521" y="934"/>
                  <a:pt x="2520" y="934"/>
                  <a:pt x="2519" y="934"/>
                </a:cubicBezTo>
                <a:cubicBezTo>
                  <a:pt x="2519" y="934"/>
                  <a:pt x="2519" y="934"/>
                  <a:pt x="2519" y="934"/>
                </a:cubicBezTo>
                <a:cubicBezTo>
                  <a:pt x="2513" y="934"/>
                  <a:pt x="2507" y="930"/>
                  <a:pt x="2505" y="924"/>
                </a:cubicBezTo>
                <a:close/>
                <a:moveTo>
                  <a:pt x="105" y="818"/>
                </a:moveTo>
                <a:cubicBezTo>
                  <a:pt x="98" y="815"/>
                  <a:pt x="95" y="807"/>
                  <a:pt x="98" y="800"/>
                </a:cubicBezTo>
                <a:cubicBezTo>
                  <a:pt x="98" y="800"/>
                  <a:pt x="98" y="800"/>
                  <a:pt x="98" y="800"/>
                </a:cubicBezTo>
                <a:cubicBezTo>
                  <a:pt x="101" y="793"/>
                  <a:pt x="109" y="789"/>
                  <a:pt x="116" y="792"/>
                </a:cubicBezTo>
                <a:cubicBezTo>
                  <a:pt x="116" y="792"/>
                  <a:pt x="116" y="792"/>
                  <a:pt x="116" y="792"/>
                </a:cubicBezTo>
                <a:cubicBezTo>
                  <a:pt x="123" y="795"/>
                  <a:pt x="127" y="803"/>
                  <a:pt x="124" y="811"/>
                </a:cubicBezTo>
                <a:cubicBezTo>
                  <a:pt x="124" y="811"/>
                  <a:pt x="124" y="811"/>
                  <a:pt x="124" y="811"/>
                </a:cubicBezTo>
                <a:cubicBezTo>
                  <a:pt x="121" y="816"/>
                  <a:pt x="116" y="819"/>
                  <a:pt x="111" y="819"/>
                </a:cubicBezTo>
                <a:cubicBezTo>
                  <a:pt x="111" y="819"/>
                  <a:pt x="111" y="819"/>
                  <a:pt x="111" y="819"/>
                </a:cubicBezTo>
                <a:cubicBezTo>
                  <a:pt x="109" y="819"/>
                  <a:pt x="107" y="819"/>
                  <a:pt x="105" y="818"/>
                </a:cubicBezTo>
                <a:close/>
                <a:moveTo>
                  <a:pt x="2463" y="808"/>
                </a:moveTo>
                <a:cubicBezTo>
                  <a:pt x="2460" y="800"/>
                  <a:pt x="2464" y="792"/>
                  <a:pt x="2471" y="789"/>
                </a:cubicBezTo>
                <a:cubicBezTo>
                  <a:pt x="2471" y="789"/>
                  <a:pt x="2471" y="789"/>
                  <a:pt x="2471" y="789"/>
                </a:cubicBezTo>
                <a:cubicBezTo>
                  <a:pt x="2478" y="786"/>
                  <a:pt x="2486" y="790"/>
                  <a:pt x="2489" y="797"/>
                </a:cubicBezTo>
                <a:cubicBezTo>
                  <a:pt x="2489" y="797"/>
                  <a:pt x="2489" y="797"/>
                  <a:pt x="2489" y="797"/>
                </a:cubicBezTo>
                <a:cubicBezTo>
                  <a:pt x="2492" y="804"/>
                  <a:pt x="2489" y="812"/>
                  <a:pt x="2481" y="815"/>
                </a:cubicBezTo>
                <a:cubicBezTo>
                  <a:pt x="2481" y="815"/>
                  <a:pt x="2481" y="815"/>
                  <a:pt x="2481" y="815"/>
                </a:cubicBezTo>
                <a:cubicBezTo>
                  <a:pt x="2480" y="816"/>
                  <a:pt x="2478" y="816"/>
                  <a:pt x="2476" y="816"/>
                </a:cubicBezTo>
                <a:cubicBezTo>
                  <a:pt x="2476" y="816"/>
                  <a:pt x="2476" y="816"/>
                  <a:pt x="2476" y="816"/>
                </a:cubicBezTo>
                <a:cubicBezTo>
                  <a:pt x="2471" y="816"/>
                  <a:pt x="2465" y="813"/>
                  <a:pt x="2463" y="808"/>
                </a:cubicBezTo>
                <a:close/>
                <a:moveTo>
                  <a:pt x="158" y="704"/>
                </a:moveTo>
                <a:cubicBezTo>
                  <a:pt x="151" y="700"/>
                  <a:pt x="148" y="692"/>
                  <a:pt x="152" y="685"/>
                </a:cubicBezTo>
                <a:cubicBezTo>
                  <a:pt x="152" y="685"/>
                  <a:pt x="152" y="685"/>
                  <a:pt x="152" y="685"/>
                </a:cubicBezTo>
                <a:cubicBezTo>
                  <a:pt x="156" y="678"/>
                  <a:pt x="164" y="676"/>
                  <a:pt x="171" y="679"/>
                </a:cubicBezTo>
                <a:cubicBezTo>
                  <a:pt x="171" y="679"/>
                  <a:pt x="171" y="679"/>
                  <a:pt x="171" y="679"/>
                </a:cubicBezTo>
                <a:cubicBezTo>
                  <a:pt x="178" y="683"/>
                  <a:pt x="180" y="691"/>
                  <a:pt x="177" y="698"/>
                </a:cubicBezTo>
                <a:cubicBezTo>
                  <a:pt x="177" y="698"/>
                  <a:pt x="177" y="698"/>
                  <a:pt x="177" y="698"/>
                </a:cubicBezTo>
                <a:cubicBezTo>
                  <a:pt x="174" y="703"/>
                  <a:pt x="169" y="706"/>
                  <a:pt x="164" y="706"/>
                </a:cubicBezTo>
                <a:cubicBezTo>
                  <a:pt x="164" y="706"/>
                  <a:pt x="164" y="706"/>
                  <a:pt x="164" y="706"/>
                </a:cubicBezTo>
                <a:cubicBezTo>
                  <a:pt x="162" y="706"/>
                  <a:pt x="160" y="705"/>
                  <a:pt x="158" y="704"/>
                </a:cubicBezTo>
                <a:close/>
                <a:moveTo>
                  <a:pt x="2410" y="695"/>
                </a:moveTo>
                <a:cubicBezTo>
                  <a:pt x="2410" y="695"/>
                  <a:pt x="2410" y="695"/>
                  <a:pt x="2410" y="695"/>
                </a:cubicBezTo>
                <a:cubicBezTo>
                  <a:pt x="2406" y="689"/>
                  <a:pt x="2409" y="680"/>
                  <a:pt x="2416" y="676"/>
                </a:cubicBezTo>
                <a:cubicBezTo>
                  <a:pt x="2416" y="676"/>
                  <a:pt x="2416" y="676"/>
                  <a:pt x="2416" y="676"/>
                </a:cubicBezTo>
                <a:cubicBezTo>
                  <a:pt x="2422" y="673"/>
                  <a:pt x="2431" y="675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4" y="682"/>
                  <a:pt x="2434" y="682"/>
                  <a:pt x="2434" y="682"/>
                </a:cubicBezTo>
                <a:cubicBezTo>
                  <a:pt x="2438" y="689"/>
                  <a:pt x="2436" y="697"/>
                  <a:pt x="2429" y="701"/>
                </a:cubicBezTo>
                <a:cubicBezTo>
                  <a:pt x="2429" y="701"/>
                  <a:pt x="2429" y="701"/>
                  <a:pt x="2429" y="701"/>
                </a:cubicBezTo>
                <a:cubicBezTo>
                  <a:pt x="2427" y="702"/>
                  <a:pt x="2424" y="703"/>
                  <a:pt x="2422" y="703"/>
                </a:cubicBezTo>
                <a:cubicBezTo>
                  <a:pt x="2422" y="703"/>
                  <a:pt x="2422" y="703"/>
                  <a:pt x="2422" y="703"/>
                </a:cubicBezTo>
                <a:cubicBezTo>
                  <a:pt x="2417" y="703"/>
                  <a:pt x="2412" y="700"/>
                  <a:pt x="2410" y="695"/>
                </a:cubicBezTo>
                <a:close/>
                <a:moveTo>
                  <a:pt x="221" y="596"/>
                </a:moveTo>
                <a:cubicBezTo>
                  <a:pt x="215" y="591"/>
                  <a:pt x="213" y="583"/>
                  <a:pt x="217" y="576"/>
                </a:cubicBezTo>
                <a:cubicBezTo>
                  <a:pt x="217" y="576"/>
                  <a:pt x="217" y="576"/>
                  <a:pt x="217" y="576"/>
                </a:cubicBezTo>
                <a:cubicBezTo>
                  <a:pt x="221" y="570"/>
                  <a:pt x="230" y="568"/>
                  <a:pt x="237" y="572"/>
                </a:cubicBezTo>
                <a:cubicBezTo>
                  <a:pt x="237" y="572"/>
                  <a:pt x="237" y="572"/>
                  <a:pt x="237" y="572"/>
                </a:cubicBezTo>
                <a:cubicBezTo>
                  <a:pt x="243" y="577"/>
                  <a:pt x="245" y="585"/>
                  <a:pt x="240" y="592"/>
                </a:cubicBezTo>
                <a:cubicBezTo>
                  <a:pt x="240" y="592"/>
                  <a:pt x="240" y="592"/>
                  <a:pt x="240" y="592"/>
                </a:cubicBezTo>
                <a:cubicBezTo>
                  <a:pt x="238" y="596"/>
                  <a:pt x="233" y="598"/>
                  <a:pt x="229" y="598"/>
                </a:cubicBezTo>
                <a:cubicBezTo>
                  <a:pt x="229" y="598"/>
                  <a:pt x="229" y="598"/>
                  <a:pt x="229" y="598"/>
                </a:cubicBezTo>
                <a:cubicBezTo>
                  <a:pt x="226" y="598"/>
                  <a:pt x="223" y="597"/>
                  <a:pt x="221" y="596"/>
                </a:cubicBezTo>
                <a:close/>
                <a:moveTo>
                  <a:pt x="2346" y="589"/>
                </a:moveTo>
                <a:cubicBezTo>
                  <a:pt x="2341" y="583"/>
                  <a:pt x="2343" y="574"/>
                  <a:pt x="2349" y="570"/>
                </a:cubicBezTo>
                <a:cubicBezTo>
                  <a:pt x="2349" y="570"/>
                  <a:pt x="2349" y="570"/>
                  <a:pt x="2349" y="570"/>
                </a:cubicBezTo>
                <a:cubicBezTo>
                  <a:pt x="2356" y="565"/>
                  <a:pt x="2365" y="567"/>
                  <a:pt x="2369" y="573"/>
                </a:cubicBezTo>
                <a:cubicBezTo>
                  <a:pt x="2369" y="573"/>
                  <a:pt x="2369" y="573"/>
                  <a:pt x="2369" y="573"/>
                </a:cubicBezTo>
                <a:cubicBezTo>
                  <a:pt x="2373" y="580"/>
                  <a:pt x="2372" y="588"/>
                  <a:pt x="2365" y="593"/>
                </a:cubicBezTo>
                <a:cubicBezTo>
                  <a:pt x="2365" y="593"/>
                  <a:pt x="2365" y="593"/>
                  <a:pt x="2365" y="593"/>
                </a:cubicBezTo>
                <a:cubicBezTo>
                  <a:pt x="2363" y="594"/>
                  <a:pt x="2360" y="595"/>
                  <a:pt x="2357" y="595"/>
                </a:cubicBezTo>
                <a:cubicBezTo>
                  <a:pt x="2357" y="595"/>
                  <a:pt x="2357" y="595"/>
                  <a:pt x="2357" y="595"/>
                </a:cubicBezTo>
                <a:cubicBezTo>
                  <a:pt x="2353" y="595"/>
                  <a:pt x="2348" y="593"/>
                  <a:pt x="2346" y="589"/>
                </a:cubicBezTo>
                <a:close/>
                <a:moveTo>
                  <a:pt x="295" y="494"/>
                </a:moveTo>
                <a:cubicBezTo>
                  <a:pt x="289" y="489"/>
                  <a:pt x="288" y="480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3" y="474"/>
                  <a:pt x="293" y="474"/>
                  <a:pt x="293" y="474"/>
                </a:cubicBezTo>
                <a:cubicBezTo>
                  <a:pt x="298" y="468"/>
                  <a:pt x="307" y="467"/>
                  <a:pt x="313" y="472"/>
                </a:cubicBezTo>
                <a:cubicBezTo>
                  <a:pt x="313" y="472"/>
                  <a:pt x="313" y="472"/>
                  <a:pt x="313" y="472"/>
                </a:cubicBezTo>
                <a:cubicBezTo>
                  <a:pt x="318" y="477"/>
                  <a:pt x="319" y="486"/>
                  <a:pt x="314" y="492"/>
                </a:cubicBezTo>
                <a:cubicBezTo>
                  <a:pt x="314" y="492"/>
                  <a:pt x="314" y="492"/>
                  <a:pt x="314" y="492"/>
                </a:cubicBezTo>
                <a:cubicBezTo>
                  <a:pt x="312" y="495"/>
                  <a:pt x="308" y="497"/>
                  <a:pt x="304" y="497"/>
                </a:cubicBezTo>
                <a:cubicBezTo>
                  <a:pt x="304" y="497"/>
                  <a:pt x="304" y="497"/>
                  <a:pt x="304" y="497"/>
                </a:cubicBezTo>
                <a:cubicBezTo>
                  <a:pt x="301" y="497"/>
                  <a:pt x="297" y="496"/>
                  <a:pt x="295" y="494"/>
                </a:cubicBezTo>
                <a:close/>
                <a:moveTo>
                  <a:pt x="2271" y="489"/>
                </a:moveTo>
                <a:cubicBezTo>
                  <a:pt x="2267" y="483"/>
                  <a:pt x="2267" y="475"/>
                  <a:pt x="2273" y="470"/>
                </a:cubicBezTo>
                <a:cubicBezTo>
                  <a:pt x="2273" y="470"/>
                  <a:pt x="2273" y="470"/>
                  <a:pt x="2273" y="470"/>
                </a:cubicBezTo>
                <a:cubicBezTo>
                  <a:pt x="2279" y="465"/>
                  <a:pt x="2288" y="466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3" y="472"/>
                  <a:pt x="2293" y="472"/>
                  <a:pt x="2293" y="472"/>
                </a:cubicBezTo>
                <a:cubicBezTo>
                  <a:pt x="2298" y="478"/>
                  <a:pt x="2297" y="486"/>
                  <a:pt x="2291" y="491"/>
                </a:cubicBezTo>
                <a:cubicBezTo>
                  <a:pt x="2291" y="491"/>
                  <a:pt x="2291" y="491"/>
                  <a:pt x="2291" y="491"/>
                </a:cubicBezTo>
                <a:cubicBezTo>
                  <a:pt x="2289" y="493"/>
                  <a:pt x="2285" y="494"/>
                  <a:pt x="2282" y="494"/>
                </a:cubicBezTo>
                <a:cubicBezTo>
                  <a:pt x="2282" y="494"/>
                  <a:pt x="2282" y="494"/>
                  <a:pt x="2282" y="494"/>
                </a:cubicBezTo>
                <a:cubicBezTo>
                  <a:pt x="2278" y="494"/>
                  <a:pt x="2274" y="493"/>
                  <a:pt x="2271" y="489"/>
                </a:cubicBezTo>
                <a:close/>
                <a:moveTo>
                  <a:pt x="378" y="400"/>
                </a:moveTo>
                <a:cubicBezTo>
                  <a:pt x="373" y="394"/>
                  <a:pt x="373" y="385"/>
                  <a:pt x="378" y="380"/>
                </a:cubicBezTo>
                <a:cubicBezTo>
                  <a:pt x="378" y="380"/>
                  <a:pt x="378" y="380"/>
                  <a:pt x="378" y="380"/>
                </a:cubicBezTo>
                <a:cubicBezTo>
                  <a:pt x="383" y="375"/>
                  <a:pt x="392" y="375"/>
                  <a:pt x="398" y="380"/>
                </a:cubicBezTo>
                <a:cubicBezTo>
                  <a:pt x="398" y="380"/>
                  <a:pt x="398" y="380"/>
                  <a:pt x="398" y="380"/>
                </a:cubicBezTo>
                <a:cubicBezTo>
                  <a:pt x="403" y="385"/>
                  <a:pt x="403" y="394"/>
                  <a:pt x="398" y="400"/>
                </a:cubicBezTo>
                <a:cubicBezTo>
                  <a:pt x="398" y="400"/>
                  <a:pt x="398" y="400"/>
                  <a:pt x="398" y="400"/>
                </a:cubicBezTo>
                <a:cubicBezTo>
                  <a:pt x="395" y="403"/>
                  <a:pt x="392" y="404"/>
                  <a:pt x="388" y="404"/>
                </a:cubicBezTo>
                <a:cubicBezTo>
                  <a:pt x="388" y="404"/>
                  <a:pt x="388" y="404"/>
                  <a:pt x="388" y="404"/>
                </a:cubicBezTo>
                <a:cubicBezTo>
                  <a:pt x="384" y="404"/>
                  <a:pt x="381" y="403"/>
                  <a:pt x="378" y="400"/>
                </a:cubicBezTo>
                <a:close/>
                <a:moveTo>
                  <a:pt x="2188" y="397"/>
                </a:moveTo>
                <a:cubicBezTo>
                  <a:pt x="2188" y="397"/>
                  <a:pt x="2188" y="397"/>
                  <a:pt x="2188" y="397"/>
                </a:cubicBezTo>
                <a:cubicBezTo>
                  <a:pt x="2182" y="392"/>
                  <a:pt x="2182" y="383"/>
                  <a:pt x="2188" y="378"/>
                </a:cubicBezTo>
                <a:cubicBezTo>
                  <a:pt x="2188" y="378"/>
                  <a:pt x="2188" y="378"/>
                  <a:pt x="2188" y="378"/>
                </a:cubicBezTo>
                <a:cubicBezTo>
                  <a:pt x="2193" y="372"/>
                  <a:pt x="2202" y="372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08" y="378"/>
                  <a:pt x="2208" y="378"/>
                  <a:pt x="2208" y="378"/>
                </a:cubicBezTo>
                <a:cubicBezTo>
                  <a:pt x="2213" y="383"/>
                  <a:pt x="2213" y="392"/>
                  <a:pt x="2208" y="397"/>
                </a:cubicBezTo>
                <a:cubicBezTo>
                  <a:pt x="2208" y="397"/>
                  <a:pt x="2208" y="397"/>
                  <a:pt x="2208" y="397"/>
                </a:cubicBezTo>
                <a:cubicBezTo>
                  <a:pt x="2205" y="400"/>
                  <a:pt x="2201" y="402"/>
                  <a:pt x="2198" y="402"/>
                </a:cubicBezTo>
                <a:cubicBezTo>
                  <a:pt x="2198" y="402"/>
                  <a:pt x="2198" y="402"/>
                  <a:pt x="2198" y="402"/>
                </a:cubicBezTo>
                <a:cubicBezTo>
                  <a:pt x="2194" y="402"/>
                  <a:pt x="2191" y="400"/>
                  <a:pt x="2188" y="397"/>
                </a:cubicBezTo>
                <a:close/>
                <a:moveTo>
                  <a:pt x="470" y="314"/>
                </a:moveTo>
                <a:cubicBezTo>
                  <a:pt x="465" y="308"/>
                  <a:pt x="466" y="300"/>
                  <a:pt x="472" y="295"/>
                </a:cubicBezTo>
                <a:cubicBezTo>
                  <a:pt x="472" y="295"/>
                  <a:pt x="472" y="295"/>
                  <a:pt x="472" y="295"/>
                </a:cubicBezTo>
                <a:cubicBezTo>
                  <a:pt x="478" y="290"/>
                  <a:pt x="487" y="291"/>
                  <a:pt x="492" y="297"/>
                </a:cubicBezTo>
                <a:cubicBezTo>
                  <a:pt x="492" y="297"/>
                  <a:pt x="492" y="297"/>
                  <a:pt x="492" y="297"/>
                </a:cubicBezTo>
                <a:cubicBezTo>
                  <a:pt x="497" y="302"/>
                  <a:pt x="496" y="311"/>
                  <a:pt x="490" y="316"/>
                </a:cubicBezTo>
                <a:cubicBezTo>
                  <a:pt x="490" y="316"/>
                  <a:pt x="490" y="316"/>
                  <a:pt x="490" y="316"/>
                </a:cubicBezTo>
                <a:cubicBezTo>
                  <a:pt x="487" y="318"/>
                  <a:pt x="484" y="319"/>
                  <a:pt x="481" y="319"/>
                </a:cubicBezTo>
                <a:cubicBezTo>
                  <a:pt x="481" y="319"/>
                  <a:pt x="481" y="319"/>
                  <a:pt x="481" y="319"/>
                </a:cubicBezTo>
                <a:cubicBezTo>
                  <a:pt x="477" y="319"/>
                  <a:pt x="473" y="318"/>
                  <a:pt x="470" y="314"/>
                </a:cubicBezTo>
                <a:close/>
                <a:moveTo>
                  <a:pt x="2096" y="314"/>
                </a:moveTo>
                <a:cubicBezTo>
                  <a:pt x="2090" y="309"/>
                  <a:pt x="2089" y="300"/>
                  <a:pt x="2094" y="294"/>
                </a:cubicBezTo>
                <a:cubicBezTo>
                  <a:pt x="2094" y="294"/>
                  <a:pt x="2094" y="294"/>
                  <a:pt x="2094" y="294"/>
                </a:cubicBezTo>
                <a:cubicBezTo>
                  <a:pt x="2099" y="288"/>
                  <a:pt x="2107" y="288"/>
                  <a:pt x="2113" y="292"/>
                </a:cubicBezTo>
                <a:cubicBezTo>
                  <a:pt x="2113" y="292"/>
                  <a:pt x="2113" y="292"/>
                  <a:pt x="2113" y="292"/>
                </a:cubicBezTo>
                <a:cubicBezTo>
                  <a:pt x="2119" y="297"/>
                  <a:pt x="2120" y="306"/>
                  <a:pt x="2115" y="312"/>
                </a:cubicBezTo>
                <a:cubicBezTo>
                  <a:pt x="2115" y="312"/>
                  <a:pt x="2115" y="312"/>
                  <a:pt x="2115" y="312"/>
                </a:cubicBezTo>
                <a:cubicBezTo>
                  <a:pt x="2113" y="316"/>
                  <a:pt x="2109" y="317"/>
                  <a:pt x="2105" y="317"/>
                </a:cubicBezTo>
                <a:cubicBezTo>
                  <a:pt x="2105" y="317"/>
                  <a:pt x="2105" y="317"/>
                  <a:pt x="2105" y="317"/>
                </a:cubicBezTo>
                <a:cubicBezTo>
                  <a:pt x="2101" y="317"/>
                  <a:pt x="2098" y="316"/>
                  <a:pt x="2096" y="314"/>
                </a:cubicBezTo>
                <a:close/>
                <a:moveTo>
                  <a:pt x="570" y="238"/>
                </a:moveTo>
                <a:cubicBezTo>
                  <a:pt x="566" y="232"/>
                  <a:pt x="567" y="223"/>
                  <a:pt x="574" y="219"/>
                </a:cubicBezTo>
                <a:cubicBezTo>
                  <a:pt x="574" y="219"/>
                  <a:pt x="574" y="219"/>
                  <a:pt x="574" y="219"/>
                </a:cubicBezTo>
                <a:cubicBezTo>
                  <a:pt x="580" y="214"/>
                  <a:pt x="589" y="216"/>
                  <a:pt x="593" y="223"/>
                </a:cubicBezTo>
                <a:cubicBezTo>
                  <a:pt x="593" y="223"/>
                  <a:pt x="593" y="223"/>
                  <a:pt x="593" y="223"/>
                </a:cubicBezTo>
                <a:cubicBezTo>
                  <a:pt x="598" y="229"/>
                  <a:pt x="596" y="238"/>
                  <a:pt x="589" y="24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87" y="244"/>
                  <a:pt x="584" y="244"/>
                  <a:pt x="582" y="244"/>
                </a:cubicBezTo>
                <a:cubicBezTo>
                  <a:pt x="582" y="244"/>
                  <a:pt x="582" y="244"/>
                  <a:pt x="582" y="244"/>
                </a:cubicBezTo>
                <a:cubicBezTo>
                  <a:pt x="577" y="244"/>
                  <a:pt x="573" y="242"/>
                  <a:pt x="570" y="238"/>
                </a:cubicBezTo>
                <a:close/>
                <a:moveTo>
                  <a:pt x="1996" y="240"/>
                </a:moveTo>
                <a:cubicBezTo>
                  <a:pt x="1989" y="236"/>
                  <a:pt x="1988" y="227"/>
                  <a:pt x="1992" y="221"/>
                </a:cubicBezTo>
                <a:cubicBezTo>
                  <a:pt x="1992" y="221"/>
                  <a:pt x="1992" y="221"/>
                  <a:pt x="1992" y="221"/>
                </a:cubicBezTo>
                <a:cubicBezTo>
                  <a:pt x="1996" y="214"/>
                  <a:pt x="2005" y="213"/>
                  <a:pt x="2011" y="217"/>
                </a:cubicBezTo>
                <a:cubicBezTo>
                  <a:pt x="2011" y="217"/>
                  <a:pt x="2011" y="217"/>
                  <a:pt x="2011" y="217"/>
                </a:cubicBezTo>
                <a:cubicBezTo>
                  <a:pt x="2018" y="221"/>
                  <a:pt x="2020" y="230"/>
                  <a:pt x="2015" y="236"/>
                </a:cubicBezTo>
                <a:cubicBezTo>
                  <a:pt x="2015" y="236"/>
                  <a:pt x="2015" y="236"/>
                  <a:pt x="2015" y="236"/>
                </a:cubicBezTo>
                <a:cubicBezTo>
                  <a:pt x="2013" y="240"/>
                  <a:pt x="2008" y="243"/>
                  <a:pt x="2004" y="243"/>
                </a:cubicBezTo>
                <a:cubicBezTo>
                  <a:pt x="2004" y="243"/>
                  <a:pt x="2004" y="243"/>
                  <a:pt x="2004" y="243"/>
                </a:cubicBezTo>
                <a:cubicBezTo>
                  <a:pt x="2001" y="243"/>
                  <a:pt x="1998" y="242"/>
                  <a:pt x="1996" y="240"/>
                </a:cubicBezTo>
                <a:close/>
                <a:moveTo>
                  <a:pt x="677" y="172"/>
                </a:moveTo>
                <a:cubicBezTo>
                  <a:pt x="673" y="165"/>
                  <a:pt x="676" y="157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3" y="153"/>
                  <a:pt x="683" y="153"/>
                  <a:pt x="683" y="153"/>
                </a:cubicBezTo>
                <a:cubicBezTo>
                  <a:pt x="689" y="150"/>
                  <a:pt x="698" y="152"/>
                  <a:pt x="702" y="159"/>
                </a:cubicBezTo>
                <a:cubicBezTo>
                  <a:pt x="702" y="159"/>
                  <a:pt x="702" y="159"/>
                  <a:pt x="702" y="159"/>
                </a:cubicBezTo>
                <a:cubicBezTo>
                  <a:pt x="705" y="166"/>
                  <a:pt x="703" y="174"/>
                  <a:pt x="696" y="178"/>
                </a:cubicBezTo>
                <a:cubicBezTo>
                  <a:pt x="696" y="178"/>
                  <a:pt x="696" y="178"/>
                  <a:pt x="696" y="178"/>
                </a:cubicBezTo>
                <a:cubicBezTo>
                  <a:pt x="694" y="179"/>
                  <a:pt x="691" y="180"/>
                  <a:pt x="689" y="180"/>
                </a:cubicBezTo>
                <a:cubicBezTo>
                  <a:pt x="689" y="180"/>
                  <a:pt x="689" y="180"/>
                  <a:pt x="689" y="180"/>
                </a:cubicBezTo>
                <a:cubicBezTo>
                  <a:pt x="684" y="180"/>
                  <a:pt x="679" y="177"/>
                  <a:pt x="677" y="172"/>
                </a:cubicBezTo>
                <a:close/>
                <a:moveTo>
                  <a:pt x="1889" y="176"/>
                </a:moveTo>
                <a:cubicBezTo>
                  <a:pt x="1889" y="176"/>
                  <a:pt x="1889" y="176"/>
                  <a:pt x="1889" y="176"/>
                </a:cubicBezTo>
                <a:cubicBezTo>
                  <a:pt x="1882" y="173"/>
                  <a:pt x="1880" y="164"/>
                  <a:pt x="1883" y="157"/>
                </a:cubicBezTo>
                <a:cubicBezTo>
                  <a:pt x="1883" y="157"/>
                  <a:pt x="1883" y="157"/>
                  <a:pt x="1883" y="157"/>
                </a:cubicBezTo>
                <a:cubicBezTo>
                  <a:pt x="1887" y="151"/>
                  <a:pt x="1896" y="148"/>
                  <a:pt x="1902" y="152"/>
                </a:cubicBezTo>
                <a:cubicBezTo>
                  <a:pt x="1902" y="152"/>
                  <a:pt x="1902" y="152"/>
                  <a:pt x="1902" y="152"/>
                </a:cubicBezTo>
                <a:cubicBezTo>
                  <a:pt x="1909" y="155"/>
                  <a:pt x="1912" y="164"/>
                  <a:pt x="1908" y="171"/>
                </a:cubicBezTo>
                <a:cubicBezTo>
                  <a:pt x="1908" y="171"/>
                  <a:pt x="1908" y="171"/>
                  <a:pt x="1908" y="171"/>
                </a:cubicBezTo>
                <a:cubicBezTo>
                  <a:pt x="1906" y="175"/>
                  <a:pt x="1901" y="178"/>
                  <a:pt x="1896" y="178"/>
                </a:cubicBezTo>
                <a:cubicBezTo>
                  <a:pt x="1896" y="178"/>
                  <a:pt x="1896" y="178"/>
                  <a:pt x="1896" y="178"/>
                </a:cubicBezTo>
                <a:cubicBezTo>
                  <a:pt x="1894" y="178"/>
                  <a:pt x="1891" y="177"/>
                  <a:pt x="1889" y="176"/>
                </a:cubicBezTo>
                <a:close/>
                <a:moveTo>
                  <a:pt x="790" y="117"/>
                </a:moveTo>
                <a:cubicBezTo>
                  <a:pt x="787" y="110"/>
                  <a:pt x="790" y="102"/>
                  <a:pt x="797" y="99"/>
                </a:cubicBezTo>
                <a:cubicBezTo>
                  <a:pt x="797" y="99"/>
                  <a:pt x="797" y="99"/>
                  <a:pt x="797" y="99"/>
                </a:cubicBezTo>
                <a:cubicBezTo>
                  <a:pt x="804" y="96"/>
                  <a:pt x="813" y="99"/>
                  <a:pt x="816" y="106"/>
                </a:cubicBezTo>
                <a:cubicBezTo>
                  <a:pt x="816" y="106"/>
                  <a:pt x="816" y="106"/>
                  <a:pt x="816" y="106"/>
                </a:cubicBezTo>
                <a:cubicBezTo>
                  <a:pt x="819" y="113"/>
                  <a:pt x="815" y="122"/>
                  <a:pt x="808" y="125"/>
                </a:cubicBezTo>
                <a:cubicBezTo>
                  <a:pt x="808" y="125"/>
                  <a:pt x="808" y="125"/>
                  <a:pt x="808" y="125"/>
                </a:cubicBezTo>
                <a:cubicBezTo>
                  <a:pt x="806" y="125"/>
                  <a:pt x="804" y="126"/>
                  <a:pt x="803" y="126"/>
                </a:cubicBezTo>
                <a:cubicBezTo>
                  <a:pt x="803" y="126"/>
                  <a:pt x="803" y="126"/>
                  <a:pt x="803" y="126"/>
                </a:cubicBezTo>
                <a:cubicBezTo>
                  <a:pt x="797" y="126"/>
                  <a:pt x="792" y="122"/>
                  <a:pt x="790" y="117"/>
                </a:cubicBezTo>
                <a:close/>
                <a:moveTo>
                  <a:pt x="1777" y="123"/>
                </a:moveTo>
                <a:cubicBezTo>
                  <a:pt x="1770" y="120"/>
                  <a:pt x="1766" y="112"/>
                  <a:pt x="1769" y="105"/>
                </a:cubicBezTo>
                <a:cubicBezTo>
                  <a:pt x="1769" y="105"/>
                  <a:pt x="1769" y="105"/>
                  <a:pt x="1769" y="105"/>
                </a:cubicBezTo>
                <a:cubicBezTo>
                  <a:pt x="1772" y="98"/>
                  <a:pt x="1780" y="95"/>
                  <a:pt x="1788" y="97"/>
                </a:cubicBezTo>
                <a:cubicBezTo>
                  <a:pt x="1788" y="97"/>
                  <a:pt x="1788" y="97"/>
                  <a:pt x="1788" y="97"/>
                </a:cubicBezTo>
                <a:cubicBezTo>
                  <a:pt x="1795" y="100"/>
                  <a:pt x="1798" y="109"/>
                  <a:pt x="1795" y="116"/>
                </a:cubicBezTo>
                <a:cubicBezTo>
                  <a:pt x="1795" y="116"/>
                  <a:pt x="1795" y="116"/>
                  <a:pt x="1795" y="116"/>
                </a:cubicBezTo>
                <a:cubicBezTo>
                  <a:pt x="1793" y="121"/>
                  <a:pt x="1788" y="124"/>
                  <a:pt x="1782" y="124"/>
                </a:cubicBezTo>
                <a:cubicBezTo>
                  <a:pt x="1782" y="124"/>
                  <a:pt x="1782" y="124"/>
                  <a:pt x="1782" y="124"/>
                </a:cubicBezTo>
                <a:cubicBezTo>
                  <a:pt x="1780" y="124"/>
                  <a:pt x="1779" y="124"/>
                  <a:pt x="1777" y="123"/>
                </a:cubicBezTo>
                <a:close/>
                <a:moveTo>
                  <a:pt x="907" y="73"/>
                </a:moveTo>
                <a:cubicBezTo>
                  <a:pt x="905" y="66"/>
                  <a:pt x="909" y="58"/>
                  <a:pt x="917" y="56"/>
                </a:cubicBezTo>
                <a:cubicBezTo>
                  <a:pt x="917" y="56"/>
                  <a:pt x="917" y="56"/>
                  <a:pt x="917" y="56"/>
                </a:cubicBezTo>
                <a:cubicBezTo>
                  <a:pt x="924" y="54"/>
                  <a:pt x="932" y="58"/>
                  <a:pt x="934" y="65"/>
                </a:cubicBezTo>
                <a:cubicBezTo>
                  <a:pt x="934" y="65"/>
                  <a:pt x="934" y="65"/>
                  <a:pt x="934" y="65"/>
                </a:cubicBezTo>
                <a:cubicBezTo>
                  <a:pt x="937" y="73"/>
                  <a:pt x="932" y="80"/>
                  <a:pt x="925" y="83"/>
                </a:cubicBezTo>
                <a:cubicBezTo>
                  <a:pt x="925" y="83"/>
                  <a:pt x="925" y="83"/>
                  <a:pt x="925" y="83"/>
                </a:cubicBezTo>
                <a:cubicBezTo>
                  <a:pt x="924" y="83"/>
                  <a:pt x="922" y="83"/>
                  <a:pt x="921" y="83"/>
                </a:cubicBezTo>
                <a:cubicBezTo>
                  <a:pt x="921" y="83"/>
                  <a:pt x="921" y="83"/>
                  <a:pt x="921" y="83"/>
                </a:cubicBezTo>
                <a:cubicBezTo>
                  <a:pt x="915" y="83"/>
                  <a:pt x="909" y="79"/>
                  <a:pt x="907" y="73"/>
                </a:cubicBezTo>
                <a:close/>
                <a:moveTo>
                  <a:pt x="1660" y="82"/>
                </a:moveTo>
                <a:cubicBezTo>
                  <a:pt x="1652" y="79"/>
                  <a:pt x="1648" y="72"/>
                  <a:pt x="1651" y="64"/>
                </a:cubicBezTo>
                <a:cubicBezTo>
                  <a:pt x="1651" y="64"/>
                  <a:pt x="1651" y="64"/>
                  <a:pt x="1651" y="64"/>
                </a:cubicBezTo>
                <a:cubicBezTo>
                  <a:pt x="1653" y="57"/>
                  <a:pt x="1661" y="53"/>
                  <a:pt x="1668" y="55"/>
                </a:cubicBezTo>
                <a:cubicBezTo>
                  <a:pt x="1668" y="55"/>
                  <a:pt x="1668" y="55"/>
                  <a:pt x="1668" y="55"/>
                </a:cubicBezTo>
                <a:cubicBezTo>
                  <a:pt x="1675" y="57"/>
                  <a:pt x="1680" y="65"/>
                  <a:pt x="1677" y="72"/>
                </a:cubicBezTo>
                <a:cubicBezTo>
                  <a:pt x="1677" y="72"/>
                  <a:pt x="1677" y="72"/>
                  <a:pt x="1677" y="72"/>
                </a:cubicBezTo>
                <a:cubicBezTo>
                  <a:pt x="1675" y="78"/>
                  <a:pt x="1670" y="82"/>
                  <a:pt x="1664" y="82"/>
                </a:cubicBezTo>
                <a:cubicBezTo>
                  <a:pt x="1664" y="82"/>
                  <a:pt x="1664" y="82"/>
                  <a:pt x="1664" y="82"/>
                </a:cubicBezTo>
                <a:cubicBezTo>
                  <a:pt x="1663" y="82"/>
                  <a:pt x="1661" y="82"/>
                  <a:pt x="1660" y="82"/>
                </a:cubicBezTo>
                <a:close/>
                <a:moveTo>
                  <a:pt x="1029" y="41"/>
                </a:moveTo>
                <a:cubicBezTo>
                  <a:pt x="1027" y="34"/>
                  <a:pt x="1032" y="26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0" y="25"/>
                  <a:pt x="1040" y="25"/>
                  <a:pt x="1040" y="25"/>
                </a:cubicBezTo>
                <a:cubicBezTo>
                  <a:pt x="1048" y="23"/>
                  <a:pt x="1055" y="28"/>
                  <a:pt x="1056" y="36"/>
                </a:cubicBezTo>
                <a:cubicBezTo>
                  <a:pt x="1056" y="36"/>
                  <a:pt x="1056" y="36"/>
                  <a:pt x="1056" y="36"/>
                </a:cubicBezTo>
                <a:cubicBezTo>
                  <a:pt x="1058" y="44"/>
                  <a:pt x="1053" y="51"/>
                  <a:pt x="1045" y="52"/>
                </a:cubicBezTo>
                <a:cubicBezTo>
                  <a:pt x="1045" y="52"/>
                  <a:pt x="1045" y="52"/>
                  <a:pt x="1045" y="52"/>
                </a:cubicBezTo>
                <a:cubicBezTo>
                  <a:pt x="1044" y="53"/>
                  <a:pt x="1044" y="53"/>
                  <a:pt x="1043" y="53"/>
                </a:cubicBezTo>
                <a:cubicBezTo>
                  <a:pt x="1043" y="53"/>
                  <a:pt x="1043" y="53"/>
                  <a:pt x="1043" y="53"/>
                </a:cubicBezTo>
                <a:cubicBezTo>
                  <a:pt x="1036" y="53"/>
                  <a:pt x="1030" y="48"/>
                  <a:pt x="1029" y="41"/>
                </a:cubicBezTo>
                <a:close/>
                <a:moveTo>
                  <a:pt x="1539" y="52"/>
                </a:moveTo>
                <a:cubicBezTo>
                  <a:pt x="1539" y="52"/>
                  <a:pt x="1539" y="52"/>
                  <a:pt x="1539" y="52"/>
                </a:cubicBezTo>
                <a:cubicBezTo>
                  <a:pt x="1532" y="50"/>
                  <a:pt x="1527" y="43"/>
                  <a:pt x="1528" y="35"/>
                </a:cubicBezTo>
                <a:cubicBezTo>
                  <a:pt x="1528" y="35"/>
                  <a:pt x="1528" y="35"/>
                  <a:pt x="1528" y="35"/>
                </a:cubicBezTo>
                <a:cubicBezTo>
                  <a:pt x="1530" y="28"/>
                  <a:pt x="1537" y="23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45" y="24"/>
                  <a:pt x="1545" y="24"/>
                  <a:pt x="1545" y="24"/>
                </a:cubicBezTo>
                <a:cubicBezTo>
                  <a:pt x="1552" y="26"/>
                  <a:pt x="1557" y="33"/>
                  <a:pt x="1556" y="41"/>
                </a:cubicBezTo>
                <a:cubicBezTo>
                  <a:pt x="1556" y="41"/>
                  <a:pt x="1556" y="41"/>
                  <a:pt x="1556" y="41"/>
                </a:cubicBezTo>
                <a:cubicBezTo>
                  <a:pt x="1554" y="47"/>
                  <a:pt x="1549" y="52"/>
                  <a:pt x="1542" y="52"/>
                </a:cubicBezTo>
                <a:cubicBezTo>
                  <a:pt x="1542" y="52"/>
                  <a:pt x="1542" y="52"/>
                  <a:pt x="1542" y="52"/>
                </a:cubicBezTo>
                <a:cubicBezTo>
                  <a:pt x="1541" y="52"/>
                  <a:pt x="1540" y="52"/>
                  <a:pt x="1539" y="52"/>
                </a:cubicBezTo>
                <a:close/>
                <a:moveTo>
                  <a:pt x="1153" y="22"/>
                </a:moveTo>
                <a:cubicBezTo>
                  <a:pt x="1152" y="14"/>
                  <a:pt x="1158" y="7"/>
                  <a:pt x="1166" y="6"/>
                </a:cubicBezTo>
                <a:cubicBezTo>
                  <a:pt x="1166" y="6"/>
                  <a:pt x="1166" y="6"/>
                  <a:pt x="1166" y="6"/>
                </a:cubicBezTo>
                <a:cubicBezTo>
                  <a:pt x="1173" y="6"/>
                  <a:pt x="1180" y="11"/>
                  <a:pt x="1181" y="19"/>
                </a:cubicBezTo>
                <a:cubicBezTo>
                  <a:pt x="1181" y="19"/>
                  <a:pt x="1181" y="19"/>
                  <a:pt x="1181" y="19"/>
                </a:cubicBezTo>
                <a:cubicBezTo>
                  <a:pt x="1182" y="27"/>
                  <a:pt x="1176" y="33"/>
                  <a:pt x="1168" y="34"/>
                </a:cubicBezTo>
                <a:cubicBezTo>
                  <a:pt x="1168" y="34"/>
                  <a:pt x="1168" y="34"/>
                  <a:pt x="1168" y="34"/>
                </a:cubicBezTo>
                <a:cubicBezTo>
                  <a:pt x="1168" y="34"/>
                  <a:pt x="1167" y="34"/>
                  <a:pt x="1167" y="34"/>
                </a:cubicBezTo>
                <a:cubicBezTo>
                  <a:pt x="1167" y="34"/>
                  <a:pt x="1167" y="34"/>
                  <a:pt x="1167" y="34"/>
                </a:cubicBezTo>
                <a:cubicBezTo>
                  <a:pt x="1160" y="34"/>
                  <a:pt x="1154" y="29"/>
                  <a:pt x="1153" y="22"/>
                </a:cubicBezTo>
                <a:close/>
                <a:moveTo>
                  <a:pt x="1416" y="34"/>
                </a:moveTo>
                <a:cubicBezTo>
                  <a:pt x="1409" y="33"/>
                  <a:pt x="1403" y="26"/>
                  <a:pt x="1404" y="19"/>
                </a:cubicBezTo>
                <a:cubicBezTo>
                  <a:pt x="1404" y="19"/>
                  <a:pt x="1404" y="19"/>
                  <a:pt x="1404" y="19"/>
                </a:cubicBezTo>
                <a:cubicBezTo>
                  <a:pt x="1405" y="11"/>
                  <a:pt x="1411" y="5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19" y="6"/>
                  <a:pt x="1419" y="6"/>
                  <a:pt x="1419" y="6"/>
                </a:cubicBezTo>
                <a:cubicBezTo>
                  <a:pt x="1427" y="7"/>
                  <a:pt x="1432" y="14"/>
                  <a:pt x="1432" y="21"/>
                </a:cubicBezTo>
                <a:cubicBezTo>
                  <a:pt x="1432" y="21"/>
                  <a:pt x="1432" y="21"/>
                  <a:pt x="1432" y="21"/>
                </a:cubicBezTo>
                <a:cubicBezTo>
                  <a:pt x="1431" y="28"/>
                  <a:pt x="1425" y="34"/>
                  <a:pt x="1418" y="34"/>
                </a:cubicBezTo>
                <a:cubicBezTo>
                  <a:pt x="1418" y="34"/>
                  <a:pt x="1418" y="34"/>
                  <a:pt x="1418" y="34"/>
                </a:cubicBezTo>
                <a:cubicBezTo>
                  <a:pt x="1417" y="34"/>
                  <a:pt x="1417" y="34"/>
                  <a:pt x="1416" y="34"/>
                </a:cubicBezTo>
                <a:close/>
                <a:moveTo>
                  <a:pt x="1292" y="28"/>
                </a:move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lose/>
                <a:moveTo>
                  <a:pt x="1278" y="14"/>
                </a:moveTo>
                <a:cubicBezTo>
                  <a:pt x="1278" y="6"/>
                  <a:pt x="1285" y="0"/>
                  <a:pt x="1292" y="0"/>
                </a:cubicBezTo>
                <a:cubicBezTo>
                  <a:pt x="1292" y="0"/>
                  <a:pt x="1292" y="0"/>
                  <a:pt x="1292" y="0"/>
                </a:cubicBezTo>
                <a:cubicBezTo>
                  <a:pt x="1300" y="0"/>
                  <a:pt x="1306" y="6"/>
                  <a:pt x="1306" y="14"/>
                </a:cubicBezTo>
                <a:cubicBezTo>
                  <a:pt x="1306" y="14"/>
                  <a:pt x="1306" y="14"/>
                  <a:pt x="1306" y="14"/>
                </a:cubicBezTo>
                <a:cubicBezTo>
                  <a:pt x="1306" y="22"/>
                  <a:pt x="1300" y="28"/>
                  <a:pt x="1292" y="28"/>
                </a:cubicBezTo>
                <a:cubicBezTo>
                  <a:pt x="1292" y="28"/>
                  <a:pt x="1292" y="28"/>
                  <a:pt x="1292" y="28"/>
                </a:cubicBezTo>
                <a:cubicBezTo>
                  <a:pt x="1285" y="28"/>
                  <a:pt x="1278" y="22"/>
                  <a:pt x="1278" y="1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A83308-7FA9-0219-6152-54867CCF295C}"/>
              </a:ext>
            </a:extLst>
          </p:cNvPr>
          <p:cNvGrpSpPr/>
          <p:nvPr/>
        </p:nvGrpSpPr>
        <p:grpSpPr>
          <a:xfrm>
            <a:off x="-9305853" y="8150954"/>
            <a:ext cx="2813613" cy="2787377"/>
            <a:chOff x="2291787" y="2257063"/>
            <a:chExt cx="3611301" cy="3611301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BF52F453-AE4D-B62B-6FAA-B9A3DA11F7E4}"/>
                </a:ext>
              </a:extLst>
            </p:cNvPr>
            <p:cNvSpPr/>
            <p:nvPr/>
          </p:nvSpPr>
          <p:spPr>
            <a:xfrm>
              <a:off x="2291787" y="2257063"/>
              <a:ext cx="3611301" cy="3611301"/>
            </a:xfrm>
            <a:custGeom>
              <a:avLst/>
              <a:gdLst>
                <a:gd name="connsiteX0" fmla="*/ 2708475 w 3611301"/>
                <a:gd name="connsiteY0" fmla="*/ 0 h 3611301"/>
                <a:gd name="connsiteX1" fmla="*/ 3611301 w 3611301"/>
                <a:gd name="connsiteY1" fmla="*/ 902826 h 3611301"/>
                <a:gd name="connsiteX2" fmla="*/ 3611300 w 3611301"/>
                <a:gd name="connsiteY2" fmla="*/ 902826 h 3611301"/>
                <a:gd name="connsiteX3" fmla="*/ 2800783 w 3611301"/>
                <a:gd name="connsiteY3" fmla="*/ 1800991 h 3611301"/>
                <a:gd name="connsiteX4" fmla="*/ 2708534 w 3611301"/>
                <a:gd name="connsiteY4" fmla="*/ 1805649 h 3611301"/>
                <a:gd name="connsiteX5" fmla="*/ 2708493 w 3611301"/>
                <a:gd name="connsiteY5" fmla="*/ 1805649 h 3611301"/>
                <a:gd name="connsiteX6" fmla="*/ 2708473 w 3611301"/>
                <a:gd name="connsiteY6" fmla="*/ 1805650 h 3611301"/>
                <a:gd name="connsiteX7" fmla="*/ 2708474 w 3611301"/>
                <a:gd name="connsiteY7" fmla="*/ 1805649 h 3611301"/>
                <a:gd name="connsiteX8" fmla="*/ 2708434 w 3611301"/>
                <a:gd name="connsiteY8" fmla="*/ 1805649 h 3611301"/>
                <a:gd name="connsiteX9" fmla="*/ 2708433 w 3611301"/>
                <a:gd name="connsiteY9" fmla="*/ 1805649 h 3611301"/>
                <a:gd name="connsiteX10" fmla="*/ 2268636 w 3611301"/>
                <a:gd name="connsiteY10" fmla="*/ 1805649 h 3611301"/>
                <a:gd name="connsiteX11" fmla="*/ 1805649 w 3611301"/>
                <a:gd name="connsiteY11" fmla="*/ 2268636 h 3611301"/>
                <a:gd name="connsiteX12" fmla="*/ 1805649 w 3611301"/>
                <a:gd name="connsiteY12" fmla="*/ 2708416 h 3611301"/>
                <a:gd name="connsiteX13" fmla="*/ 1805649 w 3611301"/>
                <a:gd name="connsiteY13" fmla="*/ 2708417 h 3611301"/>
                <a:gd name="connsiteX14" fmla="*/ 1805649 w 3611301"/>
                <a:gd name="connsiteY14" fmla="*/ 2708454 h 3611301"/>
                <a:gd name="connsiteX15" fmla="*/ 1805650 w 3611301"/>
                <a:gd name="connsiteY15" fmla="*/ 2708474 h 3611301"/>
                <a:gd name="connsiteX16" fmla="*/ 1805649 w 3611301"/>
                <a:gd name="connsiteY16" fmla="*/ 2708474 h 3611301"/>
                <a:gd name="connsiteX17" fmla="*/ 1805649 w 3611301"/>
                <a:gd name="connsiteY17" fmla="*/ 2708515 h 3611301"/>
                <a:gd name="connsiteX18" fmla="*/ 1800990 w 3611301"/>
                <a:gd name="connsiteY18" fmla="*/ 2800784 h 3611301"/>
                <a:gd name="connsiteX19" fmla="*/ 902825 w 3611301"/>
                <a:gd name="connsiteY19" fmla="*/ 3611301 h 3611301"/>
                <a:gd name="connsiteX20" fmla="*/ 902826 w 3611301"/>
                <a:gd name="connsiteY20" fmla="*/ 3611300 h 3611301"/>
                <a:gd name="connsiteX21" fmla="*/ 4661 w 3611301"/>
                <a:gd name="connsiteY21" fmla="*/ 2800783 h 3611301"/>
                <a:gd name="connsiteX22" fmla="*/ 0 w 3611301"/>
                <a:gd name="connsiteY22" fmla="*/ 2708475 h 3611301"/>
                <a:gd name="connsiteX23" fmla="*/ 4661 w 3611301"/>
                <a:gd name="connsiteY23" fmla="*/ 2616166 h 3611301"/>
                <a:gd name="connsiteX24" fmla="*/ 902826 w 3611301"/>
                <a:gd name="connsiteY24" fmla="*/ 1805649 h 3611301"/>
                <a:gd name="connsiteX25" fmla="*/ 902847 w 3611301"/>
                <a:gd name="connsiteY25" fmla="*/ 1805650 h 3611301"/>
                <a:gd name="connsiteX26" fmla="*/ 1342663 w 3611301"/>
                <a:gd name="connsiteY26" fmla="*/ 1805650 h 3611301"/>
                <a:gd name="connsiteX27" fmla="*/ 1805650 w 3611301"/>
                <a:gd name="connsiteY27" fmla="*/ 1342663 h 3611301"/>
                <a:gd name="connsiteX28" fmla="*/ 1805650 w 3611301"/>
                <a:gd name="connsiteY28" fmla="*/ 902846 h 3611301"/>
                <a:gd name="connsiteX29" fmla="*/ 1805649 w 3611301"/>
                <a:gd name="connsiteY29" fmla="*/ 902826 h 3611301"/>
                <a:gd name="connsiteX30" fmla="*/ 1810310 w 3611301"/>
                <a:gd name="connsiteY30" fmla="*/ 810517 h 3611301"/>
                <a:gd name="connsiteX31" fmla="*/ 2708475 w 3611301"/>
                <a:gd name="connsiteY31" fmla="*/ 0 h 36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11301" h="3611301">
                  <a:moveTo>
                    <a:pt x="2708475" y="0"/>
                  </a:moveTo>
                  <a:cubicBezTo>
                    <a:pt x="3207092" y="0"/>
                    <a:pt x="3611301" y="404209"/>
                    <a:pt x="3611301" y="902826"/>
                  </a:cubicBezTo>
                  <a:lnTo>
                    <a:pt x="3611300" y="902826"/>
                  </a:lnTo>
                  <a:cubicBezTo>
                    <a:pt x="3611300" y="1370280"/>
                    <a:pt x="3256038" y="1754757"/>
                    <a:pt x="2800783" y="1800991"/>
                  </a:cubicBezTo>
                  <a:lnTo>
                    <a:pt x="2708534" y="1805649"/>
                  </a:lnTo>
                  <a:lnTo>
                    <a:pt x="2708493" y="1805649"/>
                  </a:lnTo>
                  <a:lnTo>
                    <a:pt x="2708473" y="1805650"/>
                  </a:lnTo>
                  <a:lnTo>
                    <a:pt x="2708474" y="1805649"/>
                  </a:lnTo>
                  <a:lnTo>
                    <a:pt x="2708434" y="1805649"/>
                  </a:lnTo>
                  <a:lnTo>
                    <a:pt x="2708433" y="1805649"/>
                  </a:lnTo>
                  <a:lnTo>
                    <a:pt x="2268636" y="1805649"/>
                  </a:lnTo>
                  <a:cubicBezTo>
                    <a:pt x="2012935" y="1805649"/>
                    <a:pt x="1805649" y="2012935"/>
                    <a:pt x="1805649" y="2268636"/>
                  </a:cubicBezTo>
                  <a:lnTo>
                    <a:pt x="1805649" y="2708416"/>
                  </a:lnTo>
                  <a:lnTo>
                    <a:pt x="1805649" y="2708417"/>
                  </a:lnTo>
                  <a:lnTo>
                    <a:pt x="1805649" y="2708454"/>
                  </a:lnTo>
                  <a:lnTo>
                    <a:pt x="1805650" y="2708474"/>
                  </a:lnTo>
                  <a:lnTo>
                    <a:pt x="1805649" y="2708474"/>
                  </a:lnTo>
                  <a:lnTo>
                    <a:pt x="1805649" y="2708515"/>
                  </a:lnTo>
                  <a:lnTo>
                    <a:pt x="1800990" y="2800784"/>
                  </a:lnTo>
                  <a:cubicBezTo>
                    <a:pt x="1754756" y="3256039"/>
                    <a:pt x="1370278" y="3611301"/>
                    <a:pt x="902825" y="3611301"/>
                  </a:cubicBezTo>
                  <a:lnTo>
                    <a:pt x="902826" y="3611300"/>
                  </a:lnTo>
                  <a:cubicBezTo>
                    <a:pt x="435373" y="3611300"/>
                    <a:pt x="50895" y="3256038"/>
                    <a:pt x="4661" y="2800783"/>
                  </a:cubicBezTo>
                  <a:lnTo>
                    <a:pt x="0" y="2708475"/>
                  </a:lnTo>
                  <a:lnTo>
                    <a:pt x="4661" y="2616166"/>
                  </a:lnTo>
                  <a:cubicBezTo>
                    <a:pt x="50895" y="2160911"/>
                    <a:pt x="435373" y="1805649"/>
                    <a:pt x="902826" y="1805649"/>
                  </a:cubicBezTo>
                  <a:lnTo>
                    <a:pt x="902847" y="1805650"/>
                  </a:lnTo>
                  <a:lnTo>
                    <a:pt x="1342663" y="1805650"/>
                  </a:lnTo>
                  <a:cubicBezTo>
                    <a:pt x="1598364" y="1805650"/>
                    <a:pt x="1805650" y="1598364"/>
                    <a:pt x="1805650" y="1342663"/>
                  </a:cubicBezTo>
                  <a:lnTo>
                    <a:pt x="1805650" y="902846"/>
                  </a:lnTo>
                  <a:lnTo>
                    <a:pt x="1805649" y="902826"/>
                  </a:lnTo>
                  <a:lnTo>
                    <a:pt x="1810310" y="810517"/>
                  </a:lnTo>
                  <a:cubicBezTo>
                    <a:pt x="1856544" y="355262"/>
                    <a:pt x="2241022" y="0"/>
                    <a:pt x="27084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07C8E1D5-B241-3A2D-4FA8-0FC9E606FB01}"/>
                </a:ext>
              </a:extLst>
            </p:cNvPr>
            <p:cNvSpPr/>
            <p:nvPr/>
          </p:nvSpPr>
          <p:spPr>
            <a:xfrm>
              <a:off x="4236720" y="2377440"/>
              <a:ext cx="1554480" cy="15544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D864547A-2834-BDBF-EABD-D95665C5FA6E}"/>
                </a:ext>
              </a:extLst>
            </p:cNvPr>
            <p:cNvSpPr/>
            <p:nvPr/>
          </p:nvSpPr>
          <p:spPr>
            <a:xfrm>
              <a:off x="2427995" y="4188240"/>
              <a:ext cx="1554480" cy="15544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EBF3B05-C144-06B2-4372-9EE76626D2AF}"/>
              </a:ext>
            </a:extLst>
          </p:cNvPr>
          <p:cNvGrpSpPr/>
          <p:nvPr/>
        </p:nvGrpSpPr>
        <p:grpSpPr>
          <a:xfrm>
            <a:off x="-10737742" y="8150950"/>
            <a:ext cx="9866871" cy="2787380"/>
            <a:chOff x="1271378" y="2035311"/>
            <a:chExt cx="9866871" cy="278738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881599-C423-FD4E-46CA-0A867FCBC6D2}"/>
                </a:ext>
              </a:extLst>
            </p:cNvPr>
            <p:cNvGrpSpPr/>
            <p:nvPr/>
          </p:nvGrpSpPr>
          <p:grpSpPr>
            <a:xfrm flipH="1">
              <a:off x="1271378" y="2035314"/>
              <a:ext cx="2813613" cy="2787377"/>
              <a:chOff x="2291787" y="2257063"/>
              <a:chExt cx="3611301" cy="3611301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7E0EC2F3-025B-FAA0-1B3C-8474A68D316E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04F26DB-3516-D8F0-00CA-112719CC7F85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55C11DB2-8FC1-4055-3778-DB6E86A57BE1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5726C893-FF89-F2BA-4C8F-25EB73030E29}"/>
                </a:ext>
              </a:extLst>
            </p:cNvPr>
            <p:cNvGrpSpPr/>
            <p:nvPr/>
          </p:nvGrpSpPr>
          <p:grpSpPr>
            <a:xfrm flipH="1">
              <a:off x="4084990" y="2035313"/>
              <a:ext cx="2813613" cy="2787377"/>
              <a:chOff x="2291787" y="2257063"/>
              <a:chExt cx="3611301" cy="3611301"/>
            </a:xfrm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94094E7E-0B1C-DD04-3C0E-09AD610B5BD1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F7C56ADF-57D6-34C7-B146-78F62D530AEA}"/>
                  </a:ext>
                </a:extLst>
              </p:cNvPr>
              <p:cNvSpPr/>
              <p:nvPr/>
            </p:nvSpPr>
            <p:spPr>
              <a:xfrm>
                <a:off x="4217161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04133C3-77FF-34B1-4250-52326077F9C1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9048360-79BA-53BD-41DF-0A4A182F19A0}"/>
                </a:ext>
              </a:extLst>
            </p:cNvPr>
            <p:cNvGrpSpPr/>
            <p:nvPr/>
          </p:nvGrpSpPr>
          <p:grpSpPr>
            <a:xfrm flipH="1" flipV="1">
              <a:off x="5491796" y="2035311"/>
              <a:ext cx="2813613" cy="2787377"/>
              <a:chOff x="2291787" y="2257063"/>
              <a:chExt cx="3611301" cy="3611301"/>
            </a:xfrm>
          </p:grpSpPr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FAACFFD1-4B31-CD51-E330-56E7DA840B11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15BC5909-6005-5B41-71F6-F3545E7EE2A5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C7AB5FBA-F58E-2E3E-A74A-3404CBCD9910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A9BB419-C7AA-F907-0946-A1231C6517CE}"/>
                </a:ext>
              </a:extLst>
            </p:cNvPr>
            <p:cNvGrpSpPr/>
            <p:nvPr/>
          </p:nvGrpSpPr>
          <p:grpSpPr>
            <a:xfrm flipV="1">
              <a:off x="6884491" y="2035311"/>
              <a:ext cx="2813613" cy="2787377"/>
              <a:chOff x="2291787" y="2257063"/>
              <a:chExt cx="3611301" cy="3611301"/>
            </a:xfrm>
          </p:grpSpPr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6CBD2853-385C-9F54-D295-96B3D6221DE5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CB762609-09EF-D35B-4FAD-7EB10D191213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06CB323-02A9-18C0-71BE-6967DC31EE71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2D8C1E8-1CE1-5EEE-68B4-102342364B7C}"/>
                </a:ext>
              </a:extLst>
            </p:cNvPr>
            <p:cNvGrpSpPr/>
            <p:nvPr/>
          </p:nvGrpSpPr>
          <p:grpSpPr>
            <a:xfrm>
              <a:off x="8324636" y="2035311"/>
              <a:ext cx="2813613" cy="2787377"/>
              <a:chOff x="2291787" y="2257063"/>
              <a:chExt cx="3611301" cy="3611301"/>
            </a:xfrm>
          </p:grpSpPr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843D3F72-E841-85A1-4B67-4D89FC8A04F7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5543A98A-41CE-6DFA-0772-1F3A0FFBFE0E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58AFAEE-A3F0-97BB-EB2C-C10EDFA0B782}"/>
                  </a:ext>
                </a:extLst>
              </p:cNvPr>
              <p:cNvSpPr/>
              <p:nvPr/>
            </p:nvSpPr>
            <p:spPr>
              <a:xfrm>
                <a:off x="2401913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2DA17EA3-3B82-02F8-0AF2-F54123295876}"/>
              </a:ext>
            </a:extLst>
          </p:cNvPr>
          <p:cNvSpPr txBox="1"/>
          <p:nvPr/>
        </p:nvSpPr>
        <p:spPr>
          <a:xfrm>
            <a:off x="-11340411" y="7458165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अध्यापक परिचय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AC8B5E3-7DBF-1286-3D84-77180DB5D1A2}"/>
              </a:ext>
            </a:extLst>
          </p:cNvPr>
          <p:cNvSpPr txBox="1"/>
          <p:nvPr/>
        </p:nvSpPr>
        <p:spPr>
          <a:xfrm>
            <a:off x="-10296969" y="11139728"/>
            <a:ext cx="28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नवाचार को प्रारम्भ करने का वर्ष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BD517D5-8409-078B-D767-CDD1AB1E884F}"/>
              </a:ext>
            </a:extLst>
          </p:cNvPr>
          <p:cNvSpPr txBox="1"/>
          <p:nvPr/>
        </p:nvSpPr>
        <p:spPr>
          <a:xfrm>
            <a:off x="-8374296" y="7039473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नवाचार का क्रियान्वयन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DE9AF1-5C43-C62F-8F52-C4D89537E0F1}"/>
              </a:ext>
            </a:extLst>
          </p:cNvPr>
          <p:cNvSpPr txBox="1"/>
          <p:nvPr/>
        </p:nvSpPr>
        <p:spPr>
          <a:xfrm>
            <a:off x="-6880176" y="11069686"/>
            <a:ext cx="210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विज्ञान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विषय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के लाभ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E281F4-2D27-BEA7-96AA-75A2FD014F07}"/>
              </a:ext>
            </a:extLst>
          </p:cNvPr>
          <p:cNvSpPr txBox="1"/>
          <p:nvPr/>
        </p:nvSpPr>
        <p:spPr>
          <a:xfrm>
            <a:off x="-5517847" y="6858000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साइंस फिक्शन और शोध पत्र 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F8F5789-B653-0EAC-96D4-BC7CCD4B9FA8}"/>
              </a:ext>
            </a:extLst>
          </p:cNvPr>
          <p:cNvSpPr txBox="1"/>
          <p:nvPr/>
        </p:nvSpPr>
        <p:spPr>
          <a:xfrm>
            <a:off x="-4221126" y="11139728"/>
            <a:ext cx="28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विज्ञान शोध पत्र प्रस्तुतीकरण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5815D58C-539F-DF37-85AF-C46F38C0260E}"/>
              </a:ext>
            </a:extLst>
          </p:cNvPr>
          <p:cNvSpPr txBox="1"/>
          <p:nvPr/>
        </p:nvSpPr>
        <p:spPr>
          <a:xfrm>
            <a:off x="-2661398" y="6858000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विशेष उपलब्धियाँ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3" name="TextBox 72">
            <a:hlinkClick r:id="rId2" action="ppaction://hlinksldjump"/>
            <a:extLst>
              <a:ext uri="{FF2B5EF4-FFF2-40B4-BE49-F238E27FC236}">
                <a16:creationId xmlns:a16="http://schemas.microsoft.com/office/drawing/2014/main" id="{FAB6A2CD-0320-1537-A205-68D3D1EC4C00}"/>
              </a:ext>
            </a:extLst>
          </p:cNvPr>
          <p:cNvSpPr txBox="1"/>
          <p:nvPr/>
        </p:nvSpPr>
        <p:spPr>
          <a:xfrm>
            <a:off x="-9265809" y="9611437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49CC2C95-409C-19ED-0A43-AEAD0C2D2657}"/>
              </a:ext>
            </a:extLst>
          </p:cNvPr>
          <p:cNvSpPr txBox="1"/>
          <p:nvPr/>
        </p:nvSpPr>
        <p:spPr>
          <a:xfrm>
            <a:off x="-7822755" y="8249700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B7627E8-1042-EDAB-6BCC-E20C1976BF23}"/>
              </a:ext>
            </a:extLst>
          </p:cNvPr>
          <p:cNvSpPr txBox="1"/>
          <p:nvPr/>
        </p:nvSpPr>
        <p:spPr>
          <a:xfrm>
            <a:off x="-6494207" y="9730378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7D23674-C535-C797-F7A0-B430AE03DC07}"/>
              </a:ext>
            </a:extLst>
          </p:cNvPr>
          <p:cNvSpPr txBox="1"/>
          <p:nvPr/>
        </p:nvSpPr>
        <p:spPr>
          <a:xfrm>
            <a:off x="-5014922" y="8280372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7BFF286C-245B-68AA-908B-500A8047895D}"/>
              </a:ext>
            </a:extLst>
          </p:cNvPr>
          <p:cNvSpPr txBox="1"/>
          <p:nvPr/>
        </p:nvSpPr>
        <p:spPr>
          <a:xfrm>
            <a:off x="-3633748" y="9684860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230ECF9-0B85-17B5-46C0-12D914161852}"/>
              </a:ext>
            </a:extLst>
          </p:cNvPr>
          <p:cNvSpPr txBox="1"/>
          <p:nvPr/>
        </p:nvSpPr>
        <p:spPr>
          <a:xfrm>
            <a:off x="-2182534" y="8321152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id="{27BF593F-367A-907C-DDD6-B600D5F33D7F}"/>
              </a:ext>
            </a:extLst>
          </p:cNvPr>
          <p:cNvSpPr/>
          <p:nvPr/>
        </p:nvSpPr>
        <p:spPr>
          <a:xfrm>
            <a:off x="-10702006" y="8190010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0" name="Circle: Hollow 79">
            <a:extLst>
              <a:ext uri="{FF2B5EF4-FFF2-40B4-BE49-F238E27FC236}">
                <a16:creationId xmlns:a16="http://schemas.microsoft.com/office/drawing/2014/main" id="{7585D1CC-B656-44D0-86D7-49DB2C1959EE}"/>
              </a:ext>
            </a:extLst>
          </p:cNvPr>
          <p:cNvSpPr/>
          <p:nvPr/>
        </p:nvSpPr>
        <p:spPr>
          <a:xfrm flipV="1">
            <a:off x="-9293838" y="9581152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1" name="Circle: Hollow 80">
            <a:extLst>
              <a:ext uri="{FF2B5EF4-FFF2-40B4-BE49-F238E27FC236}">
                <a16:creationId xmlns:a16="http://schemas.microsoft.com/office/drawing/2014/main" id="{45F8C29B-E477-A244-7A48-BCFA37791D2E}"/>
              </a:ext>
            </a:extLst>
          </p:cNvPr>
          <p:cNvSpPr/>
          <p:nvPr/>
        </p:nvSpPr>
        <p:spPr>
          <a:xfrm flipV="1">
            <a:off x="-7879855" y="8180966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2" name="Circle: Hollow 81">
            <a:extLst>
              <a:ext uri="{FF2B5EF4-FFF2-40B4-BE49-F238E27FC236}">
                <a16:creationId xmlns:a16="http://schemas.microsoft.com/office/drawing/2014/main" id="{E6A1A908-13A1-7762-703D-B269FD0CC8B8}"/>
              </a:ext>
            </a:extLst>
          </p:cNvPr>
          <p:cNvSpPr/>
          <p:nvPr/>
        </p:nvSpPr>
        <p:spPr>
          <a:xfrm flipV="1">
            <a:off x="-6487892" y="9586248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3" name="Circle: Hollow 82">
            <a:extLst>
              <a:ext uri="{FF2B5EF4-FFF2-40B4-BE49-F238E27FC236}">
                <a16:creationId xmlns:a16="http://schemas.microsoft.com/office/drawing/2014/main" id="{6AC201F3-AB79-1B29-831C-55A253339465}"/>
              </a:ext>
            </a:extLst>
          </p:cNvPr>
          <p:cNvSpPr/>
          <p:nvPr/>
        </p:nvSpPr>
        <p:spPr>
          <a:xfrm flipV="1">
            <a:off x="-5072786" y="8186046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4" name="Circle: Hollow 83">
            <a:extLst>
              <a:ext uri="{FF2B5EF4-FFF2-40B4-BE49-F238E27FC236}">
                <a16:creationId xmlns:a16="http://schemas.microsoft.com/office/drawing/2014/main" id="{BE356099-D989-A02A-67F4-8D32BB3C4C54}"/>
              </a:ext>
            </a:extLst>
          </p:cNvPr>
          <p:cNvSpPr/>
          <p:nvPr/>
        </p:nvSpPr>
        <p:spPr>
          <a:xfrm flipV="1">
            <a:off x="-3655820" y="9581152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5" name="Circle: Hollow 84">
            <a:extLst>
              <a:ext uri="{FF2B5EF4-FFF2-40B4-BE49-F238E27FC236}">
                <a16:creationId xmlns:a16="http://schemas.microsoft.com/office/drawing/2014/main" id="{8EEDF002-6FF7-4E85-2C09-E4E2178D0733}"/>
              </a:ext>
            </a:extLst>
          </p:cNvPr>
          <p:cNvSpPr/>
          <p:nvPr/>
        </p:nvSpPr>
        <p:spPr>
          <a:xfrm flipV="1">
            <a:off x="-2229559" y="8183914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6" name="TextBox 85">
            <a:hlinkClick r:id="rId2" action="ppaction://hlinksldjump"/>
            <a:extLst>
              <a:ext uri="{FF2B5EF4-FFF2-40B4-BE49-F238E27FC236}">
                <a16:creationId xmlns:a16="http://schemas.microsoft.com/office/drawing/2014/main" id="{27A925A2-8117-2CF6-EB46-3E248F16694E}"/>
              </a:ext>
            </a:extLst>
          </p:cNvPr>
          <p:cNvSpPr txBox="1"/>
          <p:nvPr/>
        </p:nvSpPr>
        <p:spPr>
          <a:xfrm>
            <a:off x="-10647310" y="8265751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  <a:endParaRPr lang="en-IN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7" name="Slide Zoom 86">
                <a:extLst>
                  <a:ext uri="{FF2B5EF4-FFF2-40B4-BE49-F238E27FC236}">
                    <a16:creationId xmlns:a16="http://schemas.microsoft.com/office/drawing/2014/main" id="{B308F4E9-F3A7-5588-2D57-4A6D931C53C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36223026"/>
                  </p:ext>
                </p:extLst>
              </p:nvPr>
            </p:nvGraphicFramePr>
            <p:xfrm>
              <a:off x="-10750634" y="8138272"/>
              <a:ext cx="1427180" cy="1327666"/>
            </p:xfrm>
            <a:graphic>
              <a:graphicData uri="http://schemas.microsoft.com/office/powerpoint/2016/slidezoom">
                <pslz:sldZm>
                  <pslz:sldZmObj sldId="280" cId="4214761505">
                    <pslz:zmPr id="{6572A979-1BF6-4EC5-A11C-18C279E6F461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7180" cy="132766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7" name="Slide Zoom 86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B308F4E9-F3A7-5588-2D57-4A6D931C53C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0750634" y="8138272"/>
                <a:ext cx="1427180" cy="132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8" name="Slide Zoom 87">
                <a:extLst>
                  <a:ext uri="{FF2B5EF4-FFF2-40B4-BE49-F238E27FC236}">
                    <a16:creationId xmlns:a16="http://schemas.microsoft.com/office/drawing/2014/main" id="{554ED697-A690-DAD0-4793-4372A2A94FF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72367242"/>
                  </p:ext>
                </p:extLst>
              </p:nvPr>
            </p:nvGraphicFramePr>
            <p:xfrm>
              <a:off x="-7929104" y="8197169"/>
              <a:ext cx="1418639" cy="1319720"/>
            </p:xfrm>
            <a:graphic>
              <a:graphicData uri="http://schemas.microsoft.com/office/powerpoint/2016/slidezoom">
                <pslz:sldZm>
                  <pslz:sldZmObj sldId="283" cId="1402393682">
                    <pslz:zmPr id="{3DBA7DA6-D585-4565-BF98-418CA3EE80AD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18639" cy="13197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8" name="Slide Zoom 87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554ED697-A690-DAD0-4793-4372A2A94FF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7929104" y="8197169"/>
                <a:ext cx="1418639" cy="13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89" name="Slide Zoom 88">
                <a:extLst>
                  <a:ext uri="{FF2B5EF4-FFF2-40B4-BE49-F238E27FC236}">
                    <a16:creationId xmlns:a16="http://schemas.microsoft.com/office/drawing/2014/main" id="{7402CD35-088F-CDD7-0743-53EABBC298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4655753"/>
                  </p:ext>
                </p:extLst>
              </p:nvPr>
            </p:nvGraphicFramePr>
            <p:xfrm>
              <a:off x="-6580591" y="9566660"/>
              <a:ext cx="1470537" cy="1368000"/>
            </p:xfrm>
            <a:graphic>
              <a:graphicData uri="http://schemas.microsoft.com/office/powerpoint/2016/slidezoom">
                <pslz:sldZm>
                  <pslz:sldZmObj sldId="289" cId="3238307444">
                    <pslz:zmPr id="{693E68E4-B9D7-45DB-ADF2-0F27D87F3FC2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70537" cy="1368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89" name="Slide Zoom 88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7402CD35-088F-CDD7-0743-53EABBC298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6580591" y="9566660"/>
                <a:ext cx="1470537" cy="13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0" name="Slide Zoom 89">
                <a:extLst>
                  <a:ext uri="{FF2B5EF4-FFF2-40B4-BE49-F238E27FC236}">
                    <a16:creationId xmlns:a16="http://schemas.microsoft.com/office/drawing/2014/main" id="{0F74B5A6-382F-243A-F4F7-341F47EF6D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48816099"/>
                  </p:ext>
                </p:extLst>
              </p:nvPr>
            </p:nvGraphicFramePr>
            <p:xfrm>
              <a:off x="-5126644" y="8170940"/>
              <a:ext cx="1440000" cy="1339592"/>
            </p:xfrm>
            <a:graphic>
              <a:graphicData uri="http://schemas.microsoft.com/office/powerpoint/2016/slidezoom">
                <pslz:sldZm>
                  <pslz:sldZmObj sldId="285" cId="1158116696">
                    <pslz:zmPr id="{2945EF15-0996-4877-AF22-9E4C715E723F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0" name="Slide Zoom 8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0F74B5A6-382F-243A-F4F7-341F47EF6D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5126644" y="8170940"/>
                <a:ext cx="1440000" cy="13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1" name="Slide Zoom 90">
                <a:extLst>
                  <a:ext uri="{FF2B5EF4-FFF2-40B4-BE49-F238E27FC236}">
                    <a16:creationId xmlns:a16="http://schemas.microsoft.com/office/drawing/2014/main" id="{6FA2BEBF-DC7D-34DC-60AB-E80953262EE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4226599"/>
                  </p:ext>
                </p:extLst>
              </p:nvPr>
            </p:nvGraphicFramePr>
            <p:xfrm>
              <a:off x="-3733061" y="9566166"/>
              <a:ext cx="1440000" cy="1339592"/>
            </p:xfrm>
            <a:graphic>
              <a:graphicData uri="http://schemas.microsoft.com/office/powerpoint/2016/slidezoom">
                <pslz:sldZm>
                  <pslz:sldZmObj sldId="290" cId="3432617957">
                    <pslz:zmPr id="{A5B25727-DCF9-4965-98E7-0D06163D9CEE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1" name="Slide Zoom 90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6FA2BEBF-DC7D-34DC-60AB-E80953262EE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733061" y="9566166"/>
                <a:ext cx="1440000" cy="13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92" name="Slide Zoom 91">
                <a:extLst>
                  <a:ext uri="{FF2B5EF4-FFF2-40B4-BE49-F238E27FC236}">
                    <a16:creationId xmlns:a16="http://schemas.microsoft.com/office/drawing/2014/main" id="{A03A218F-83A9-E918-2696-34059E366C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53634217"/>
                  </p:ext>
                </p:extLst>
              </p:nvPr>
            </p:nvGraphicFramePr>
            <p:xfrm>
              <a:off x="-2282264" y="8181172"/>
              <a:ext cx="1440000" cy="1339592"/>
            </p:xfrm>
            <a:graphic>
              <a:graphicData uri="http://schemas.microsoft.com/office/powerpoint/2016/slidezoom">
                <pslz:sldZm>
                  <pslz:sldZmObj sldId="292" cId="2742410961">
                    <pslz:zmPr id="{08D16060-34D2-49B9-9B8E-C2189C08B9CE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92" name="Slide Zoom 91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A03A218F-83A9-E918-2696-34059E366C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282264" y="8181172"/>
                <a:ext cx="1440000" cy="13395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30881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7000">
        <p159:morph option="byObject"/>
      </p:transition>
    </mc:Choice>
    <mc:Fallback xmlns="">
      <p:transition spd="slow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mph" presetSubtype="1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mph" presetSubtype="10" repeatCount="indefinite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Clr clrSpc="hsl" dir="ccw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mph" presetSubtype="10" repeatCount="indefinite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repeatCount="indefinite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mph" presetSubtype="10" repeatCount="indefinite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Clr clrSpc="hsl" dir="ccw">
                                      <p:cBhvr>
                                        <p:cTn id="3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ntr" presetSubtype="16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mph" presetSubtype="10" repeatCount="indefinite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cw">
                                      <p:cBhvr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3" presetClass="entr" presetSubtype="16" repeatCount="indefinite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mph" presetSubtype="10" repeatCount="indefinite" autoRev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animClr clrSpc="hsl" dir="ccw">
                                      <p:cBhvr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mph" presetSubtype="10" repeatCount="indefinite" autoRev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Clr clrSpc="hsl" dir="ccw">
                                      <p:cBhvr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ntr" presetSubtype="16" repeatCount="indefinite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mph" presetSubtype="10" repeatCount="indefinite" autoRev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Clr clrSpc="hsl" dir="ccw">
                                      <p:cBhvr>
                                        <p:cTn id="6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3" presetClass="entr" presetSubtype="16" repeatCount="indefinite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mph" presetSubtype="10" repeatCount="indefinite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Clr clrSpc="hsl" dir="ccw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indefinite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mph" presetSubtype="10" repeatCount="indefinite" autoRev="1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Clr clrSpc="hsl" dir="ccw">
                                      <p:cBhvr>
                                        <p:cTn id="8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3" presetClass="entr" presetSubtype="16" repeatCount="indefinite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mph" presetSubtype="10" repeatCount="indefinite" autoRev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Clr clrSpc="hsl" dir="ccw">
                                      <p:cBhvr>
                                        <p:cTn id="9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3" presetClass="entr" presetSubtype="16" repeatCount="indefinite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mph" presetSubtype="10" repeatCount="indefinite" autoRev="1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animClr clrSpc="hsl" dir="ccw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3" presetClass="entr" presetSubtype="16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" presetClass="emph" presetSubtype="10" repeatCount="indefinite" autoRev="1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hsl" dir="ccw">
                                      <p:cBhvr>
                                        <p:cTn id="10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3" presetClass="entr" presetSubtype="16" repeatCount="indefinite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mph" presetSubtype="10" repeatCount="indefinite" autoRev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Clr clrSpc="hsl" dir="ccw">
                                      <p:cBhvr>
                                        <p:cTn id="11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3" presetClass="entr" presetSubtype="16" repeatCount="indefinite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1" presetClass="emph" presetSubtype="10" repeatCount="indefinite" autoRev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Clr clrSpc="hsl" dir="ccw">
                                      <p:cBhvr>
                                        <p:cTn id="12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3" presetClass="entr" presetSubtype="16" repeatCount="indefinite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mph" presetSubtype="10" repeatCount="indefinite" autoRev="1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animClr clrSpc="hsl" dir="ccw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23" presetClass="entr" presetSubtype="16" repeatCount="indefinite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1" presetClass="emph" presetSubtype="10" repeatCount="indefinite" autoRev="1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Clr clrSpc="hsl" dir="ccw">
                                      <p:cBhvr>
                                        <p:cTn id="13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3" presetClass="entr" presetSubtype="16" repeatCount="indefinite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" presetClass="emph" presetSubtype="10" repeatCount="indefinite" autoRev="1" fill="hold" nodeType="withEffect">
                                  <p:stCondLst>
                                    <p:cond delay="4250"/>
                                  </p:stCondLst>
                                  <p:childTnLst>
                                    <p:animClr clrSpc="hsl" dir="ccw">
                                      <p:cBhvr>
                                        <p:cTn id="14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3" presetClass="entr" presetSubtype="16" repeatCount="indefinite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mph" presetSubtype="10" repeatCount="indefinite" autoRev="1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animClr clrSpc="hsl" dir="ccw">
                                      <p:cBhvr>
                                        <p:cTn id="15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3" presetClass="entr" presetSubtype="16" repeatCount="indefinite" fill="hold" grpId="0" nodeType="withEffect">
                                  <p:stCondLst>
                                    <p:cond delay="475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1" presetClass="emph" presetSubtype="10" repeatCount="indefinite" autoRev="1" fill="hold" nodeType="withEffect">
                                  <p:stCondLst>
                                    <p:cond delay="4750"/>
                                  </p:stCondLst>
                                  <p:childTnLst>
                                    <p:animClr clrSpc="hsl" dir="ccw">
                                      <p:cBhvr>
                                        <p:cTn id="16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3" presetClass="entr" presetSubtype="16" repeatCount="indefinite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" presetClass="emph" presetSubtype="10" repeatCount="indefinite" autoRev="1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Clr clrSpc="hsl" dir="ccw">
                                      <p:cBhvr>
                                        <p:cTn id="17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3" presetClass="entr" presetSubtype="16" repeatCount="indefinite" fill="hold" grpId="0" nodeType="with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1" presetClass="emph" presetSubtype="10" repeatCount="indefinite" autoRev="1" fill="hold" nodeType="withEffect">
                                  <p:stCondLst>
                                    <p:cond delay="5250"/>
                                  </p:stCondLst>
                                  <p:childTnLst>
                                    <p:animClr clrSpc="hsl" dir="ccw">
                                      <p:cBhvr>
                                        <p:cTn id="17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7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3" presetClass="entr" presetSubtype="16" repeatCount="indefinite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1" presetClass="emph" presetSubtype="10" repeatCount="indefinite" autoRev="1" fill="hold" nodeType="withEffect">
                                  <p:stCondLst>
                                    <p:cond delay="5500"/>
                                  </p:stCondLst>
                                  <p:childTnLst>
                                    <p:animClr clrSpc="hsl" dir="ccw">
                                      <p:cBhvr>
                                        <p:cTn id="18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3" presetClass="entr" presetSubtype="16" repeatCount="indefinite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1" presetClass="emph" presetSubtype="10" repeatCount="indefinite" autoRev="1" fill="hold" nodeType="withEffect">
                                  <p:stCondLst>
                                    <p:cond delay="5750"/>
                                  </p:stCondLst>
                                  <p:childTnLst>
                                    <p:animClr clrSpc="hsl" dir="ccw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23" presetClass="entr" presetSubtype="16" repeatCount="indefinite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1" presetClass="emph" presetSubtype="10" repeatCount="indefinite" autoRev="1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Clr clrSpc="hsl" dir="ccw">
                                      <p:cBhvr>
                                        <p:cTn id="202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23" presetClass="entr" presetSubtype="16" repeatCount="indefinite" fill="hold" grpId="0" nodeType="with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1" presetClass="emph" presetSubtype="10" repeatCount="indefinite" autoRev="1" fill="hold" nodeType="withEffect">
                                  <p:stCondLst>
                                    <p:cond delay="6250"/>
                                  </p:stCondLst>
                                  <p:childTnLst>
                                    <p:animClr clrSpc="hsl" dir="ccw">
                                      <p:cBhvr>
                                        <p:cTn id="210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23" presetClass="entr" presetSubtype="16" repeatCount="indefinite" fill="hold" grpId="0" nodeType="with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1" presetClass="emph" presetSubtype="10" repeatCount="indefinite" autoRev="1" fill="hold" nodeType="withEffect">
                                  <p:stCondLst>
                                    <p:cond delay="6500"/>
                                  </p:stCondLst>
                                  <p:childTnLst>
                                    <p:animClr clrSpc="hsl" dir="ccw">
                                      <p:cBhvr>
                                        <p:cTn id="21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23" presetClass="entr" presetSubtype="16" repeatCount="indefinite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" presetClass="emph" presetSubtype="10" repeatCount="indefinite" autoRev="1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Clr clrSpc="hsl" dir="ccw">
                                      <p:cBhvr>
                                        <p:cTn id="2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23" presetClass="entr" presetSubtype="16" repeatCount="indefinite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1" presetClass="emph" presetSubtype="10" repeatCount="indefinite" autoRev="1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animClr clrSpc="hsl" dir="ccw">
                                      <p:cBhvr>
                                        <p:cTn id="23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6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3" presetClass="entr" presetSubtype="16" repeatCount="indefinite" fill="hold" grpId="0" nodeType="withEffect">
                                  <p:stCondLst>
                                    <p:cond delay="725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1" presetClass="emph" presetSubtype="10" repeatCount="indefinite" autoRev="1" fill="hold" nodeType="withEffect">
                                  <p:stCondLst>
                                    <p:cond delay="7250"/>
                                  </p:stCondLst>
                                  <p:childTnLst>
                                    <p:animClr clrSpc="hsl" dir="ccw">
                                      <p:cBhvr>
                                        <p:cTn id="242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4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23" presetClass="entr" presetSubtype="16" repeatCount="indefinite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1" presetClass="emph" presetSubtype="10" repeatCount="indefinite" autoRev="1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Clr clrSpc="hsl" dir="ccw">
                                      <p:cBhvr>
                                        <p:cTn id="250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23" presetClass="entr" presetSubtype="16" repeatCount="indefinite" fill="hold" grpId="0" nodeType="withEffect">
                                  <p:stCondLst>
                                    <p:cond delay="775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7" presetID="1" presetClass="emph" presetSubtype="10" repeatCount="indefinite" autoRev="1" fill="hold" nodeType="withEffect">
                                  <p:stCondLst>
                                    <p:cond delay="7750"/>
                                  </p:stCondLst>
                                  <p:childTnLst>
                                    <p:animClr clrSpc="hsl" dir="ccw">
                                      <p:cBhvr>
                                        <p:cTn id="25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9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0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23" presetClass="entr" presetSubtype="16" repeatCount="indefinite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5" presetID="1" presetClass="emph" presetSubtype="10" repeatCount="indefinite" autoRev="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Clr clrSpc="hsl" dir="ccw">
                                      <p:cBhvr>
                                        <p:cTn id="26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23" presetClass="entr" presetSubtype="16" repeatCount="indefinite" fill="hold" grpId="0" nodeType="withEffect">
                                  <p:stCondLst>
                                    <p:cond delay="825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1" presetClass="emph" presetSubtype="10" repeatCount="indefinite" autoRev="1" fill="hold" nodeType="withEffect">
                                  <p:stCondLst>
                                    <p:cond delay="8250"/>
                                  </p:stCondLst>
                                  <p:childTnLst>
                                    <p:animClr clrSpc="hsl" dir="ccw">
                                      <p:cBhvr>
                                        <p:cTn id="27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5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6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23" presetClass="entr" presetSubtype="16" repeatCount="indefinite" fill="hold" grpId="0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9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1" presetID="1" presetClass="emph" presetSubtype="10" repeatCount="indefinite" autoRev="1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animClr clrSpc="hsl" dir="ccw">
                                      <p:cBhvr>
                                        <p:cTn id="28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4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23" presetClass="entr" presetSubtype="16" repeatCount="indefinite" fill="hold" grpId="0" nodeType="withEffect">
                                  <p:stCondLst>
                                    <p:cond delay="875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9" presetID="1" presetClass="emph" presetSubtype="10" repeatCount="indefinite" autoRev="1" fill="hold" nodeType="withEffect">
                                  <p:stCondLst>
                                    <p:cond delay="8750"/>
                                  </p:stCondLst>
                                  <p:childTnLst>
                                    <p:animClr clrSpc="hsl" dir="ccw">
                                      <p:cBhvr>
                                        <p:cTn id="290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23" presetClass="entr" presetSubtype="16" repeatCount="indefinite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10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1" presetClass="emph" presetSubtype="10" repeatCount="indefinite" autoRev="1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animClr clrSpc="hsl" dir="ccw">
                                      <p:cBhvr>
                                        <p:cTn id="29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9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0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23" presetClass="entr" presetSubtype="16" repeatCount="indefinite" fill="hold" grpId="0" nodeType="withEffect">
                                  <p:stCondLst>
                                    <p:cond delay="925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1" presetClass="emph" presetSubtype="10" repeatCount="indefinite" autoRev="1" fill="hold" nodeType="withEffect">
                                  <p:stCondLst>
                                    <p:cond delay="9250"/>
                                  </p:stCondLst>
                                  <p:childTnLst>
                                    <p:animClr clrSpc="hsl" dir="ccw">
                                      <p:cBhvr>
                                        <p:cTn id="30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7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3" presetClass="entr" presetSubtype="16" repeatCount="indefinite" fill="hold" grpId="0" nodeType="withEffect">
                                  <p:stCondLst>
                                    <p:cond delay="950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1" presetClass="emph" presetSubtype="10" repeatCount="indefinite" autoRev="1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animClr clrSpc="hsl" dir="ccw">
                                      <p:cBhvr>
                                        <p:cTn id="314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2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6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FE07B1B0-447B-779C-C569-73E3E48DC598}"/>
              </a:ext>
            </a:extLst>
          </p:cNvPr>
          <p:cNvGrpSpPr/>
          <p:nvPr/>
        </p:nvGrpSpPr>
        <p:grpSpPr>
          <a:xfrm>
            <a:off x="2703267" y="2035315"/>
            <a:ext cx="2813613" cy="2787377"/>
            <a:chOff x="2291787" y="2257063"/>
            <a:chExt cx="3611301" cy="36113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09B4FD3-9787-CC21-F6B2-34E6CB287BAD}"/>
                </a:ext>
              </a:extLst>
            </p:cNvPr>
            <p:cNvSpPr/>
            <p:nvPr/>
          </p:nvSpPr>
          <p:spPr>
            <a:xfrm>
              <a:off x="2291787" y="2257063"/>
              <a:ext cx="3611301" cy="3611301"/>
            </a:xfrm>
            <a:custGeom>
              <a:avLst/>
              <a:gdLst>
                <a:gd name="connsiteX0" fmla="*/ 2708475 w 3611301"/>
                <a:gd name="connsiteY0" fmla="*/ 0 h 3611301"/>
                <a:gd name="connsiteX1" fmla="*/ 3611301 w 3611301"/>
                <a:gd name="connsiteY1" fmla="*/ 902826 h 3611301"/>
                <a:gd name="connsiteX2" fmla="*/ 3611300 w 3611301"/>
                <a:gd name="connsiteY2" fmla="*/ 902826 h 3611301"/>
                <a:gd name="connsiteX3" fmla="*/ 2800783 w 3611301"/>
                <a:gd name="connsiteY3" fmla="*/ 1800991 h 3611301"/>
                <a:gd name="connsiteX4" fmla="*/ 2708534 w 3611301"/>
                <a:gd name="connsiteY4" fmla="*/ 1805649 h 3611301"/>
                <a:gd name="connsiteX5" fmla="*/ 2708493 w 3611301"/>
                <a:gd name="connsiteY5" fmla="*/ 1805649 h 3611301"/>
                <a:gd name="connsiteX6" fmla="*/ 2708473 w 3611301"/>
                <a:gd name="connsiteY6" fmla="*/ 1805650 h 3611301"/>
                <a:gd name="connsiteX7" fmla="*/ 2708474 w 3611301"/>
                <a:gd name="connsiteY7" fmla="*/ 1805649 h 3611301"/>
                <a:gd name="connsiteX8" fmla="*/ 2708434 w 3611301"/>
                <a:gd name="connsiteY8" fmla="*/ 1805649 h 3611301"/>
                <a:gd name="connsiteX9" fmla="*/ 2708433 w 3611301"/>
                <a:gd name="connsiteY9" fmla="*/ 1805649 h 3611301"/>
                <a:gd name="connsiteX10" fmla="*/ 2268636 w 3611301"/>
                <a:gd name="connsiteY10" fmla="*/ 1805649 h 3611301"/>
                <a:gd name="connsiteX11" fmla="*/ 1805649 w 3611301"/>
                <a:gd name="connsiteY11" fmla="*/ 2268636 h 3611301"/>
                <a:gd name="connsiteX12" fmla="*/ 1805649 w 3611301"/>
                <a:gd name="connsiteY12" fmla="*/ 2708416 h 3611301"/>
                <a:gd name="connsiteX13" fmla="*/ 1805649 w 3611301"/>
                <a:gd name="connsiteY13" fmla="*/ 2708417 h 3611301"/>
                <a:gd name="connsiteX14" fmla="*/ 1805649 w 3611301"/>
                <a:gd name="connsiteY14" fmla="*/ 2708454 h 3611301"/>
                <a:gd name="connsiteX15" fmla="*/ 1805650 w 3611301"/>
                <a:gd name="connsiteY15" fmla="*/ 2708474 h 3611301"/>
                <a:gd name="connsiteX16" fmla="*/ 1805649 w 3611301"/>
                <a:gd name="connsiteY16" fmla="*/ 2708474 h 3611301"/>
                <a:gd name="connsiteX17" fmla="*/ 1805649 w 3611301"/>
                <a:gd name="connsiteY17" fmla="*/ 2708515 h 3611301"/>
                <a:gd name="connsiteX18" fmla="*/ 1800990 w 3611301"/>
                <a:gd name="connsiteY18" fmla="*/ 2800784 h 3611301"/>
                <a:gd name="connsiteX19" fmla="*/ 902825 w 3611301"/>
                <a:gd name="connsiteY19" fmla="*/ 3611301 h 3611301"/>
                <a:gd name="connsiteX20" fmla="*/ 902826 w 3611301"/>
                <a:gd name="connsiteY20" fmla="*/ 3611300 h 3611301"/>
                <a:gd name="connsiteX21" fmla="*/ 4661 w 3611301"/>
                <a:gd name="connsiteY21" fmla="*/ 2800783 h 3611301"/>
                <a:gd name="connsiteX22" fmla="*/ 0 w 3611301"/>
                <a:gd name="connsiteY22" fmla="*/ 2708475 h 3611301"/>
                <a:gd name="connsiteX23" fmla="*/ 4661 w 3611301"/>
                <a:gd name="connsiteY23" fmla="*/ 2616166 h 3611301"/>
                <a:gd name="connsiteX24" fmla="*/ 902826 w 3611301"/>
                <a:gd name="connsiteY24" fmla="*/ 1805649 h 3611301"/>
                <a:gd name="connsiteX25" fmla="*/ 902847 w 3611301"/>
                <a:gd name="connsiteY25" fmla="*/ 1805650 h 3611301"/>
                <a:gd name="connsiteX26" fmla="*/ 1342663 w 3611301"/>
                <a:gd name="connsiteY26" fmla="*/ 1805650 h 3611301"/>
                <a:gd name="connsiteX27" fmla="*/ 1805650 w 3611301"/>
                <a:gd name="connsiteY27" fmla="*/ 1342663 h 3611301"/>
                <a:gd name="connsiteX28" fmla="*/ 1805650 w 3611301"/>
                <a:gd name="connsiteY28" fmla="*/ 902846 h 3611301"/>
                <a:gd name="connsiteX29" fmla="*/ 1805649 w 3611301"/>
                <a:gd name="connsiteY29" fmla="*/ 902826 h 3611301"/>
                <a:gd name="connsiteX30" fmla="*/ 1810310 w 3611301"/>
                <a:gd name="connsiteY30" fmla="*/ 810517 h 3611301"/>
                <a:gd name="connsiteX31" fmla="*/ 2708475 w 3611301"/>
                <a:gd name="connsiteY31" fmla="*/ 0 h 3611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611301" h="3611301">
                  <a:moveTo>
                    <a:pt x="2708475" y="0"/>
                  </a:moveTo>
                  <a:cubicBezTo>
                    <a:pt x="3207092" y="0"/>
                    <a:pt x="3611301" y="404209"/>
                    <a:pt x="3611301" y="902826"/>
                  </a:cubicBezTo>
                  <a:lnTo>
                    <a:pt x="3611300" y="902826"/>
                  </a:lnTo>
                  <a:cubicBezTo>
                    <a:pt x="3611300" y="1370280"/>
                    <a:pt x="3256038" y="1754757"/>
                    <a:pt x="2800783" y="1800991"/>
                  </a:cubicBezTo>
                  <a:lnTo>
                    <a:pt x="2708534" y="1805649"/>
                  </a:lnTo>
                  <a:lnTo>
                    <a:pt x="2708493" y="1805649"/>
                  </a:lnTo>
                  <a:lnTo>
                    <a:pt x="2708473" y="1805650"/>
                  </a:lnTo>
                  <a:lnTo>
                    <a:pt x="2708474" y="1805649"/>
                  </a:lnTo>
                  <a:lnTo>
                    <a:pt x="2708434" y="1805649"/>
                  </a:lnTo>
                  <a:lnTo>
                    <a:pt x="2708433" y="1805649"/>
                  </a:lnTo>
                  <a:lnTo>
                    <a:pt x="2268636" y="1805649"/>
                  </a:lnTo>
                  <a:cubicBezTo>
                    <a:pt x="2012935" y="1805649"/>
                    <a:pt x="1805649" y="2012935"/>
                    <a:pt x="1805649" y="2268636"/>
                  </a:cubicBezTo>
                  <a:lnTo>
                    <a:pt x="1805649" y="2708416"/>
                  </a:lnTo>
                  <a:lnTo>
                    <a:pt x="1805649" y="2708417"/>
                  </a:lnTo>
                  <a:lnTo>
                    <a:pt x="1805649" y="2708454"/>
                  </a:lnTo>
                  <a:lnTo>
                    <a:pt x="1805650" y="2708474"/>
                  </a:lnTo>
                  <a:lnTo>
                    <a:pt x="1805649" y="2708474"/>
                  </a:lnTo>
                  <a:lnTo>
                    <a:pt x="1805649" y="2708515"/>
                  </a:lnTo>
                  <a:lnTo>
                    <a:pt x="1800990" y="2800784"/>
                  </a:lnTo>
                  <a:cubicBezTo>
                    <a:pt x="1754756" y="3256039"/>
                    <a:pt x="1370278" y="3611301"/>
                    <a:pt x="902825" y="3611301"/>
                  </a:cubicBezTo>
                  <a:lnTo>
                    <a:pt x="902826" y="3611300"/>
                  </a:lnTo>
                  <a:cubicBezTo>
                    <a:pt x="435373" y="3611300"/>
                    <a:pt x="50895" y="3256038"/>
                    <a:pt x="4661" y="2800783"/>
                  </a:cubicBezTo>
                  <a:lnTo>
                    <a:pt x="0" y="2708475"/>
                  </a:lnTo>
                  <a:lnTo>
                    <a:pt x="4661" y="2616166"/>
                  </a:lnTo>
                  <a:cubicBezTo>
                    <a:pt x="50895" y="2160911"/>
                    <a:pt x="435373" y="1805649"/>
                    <a:pt x="902826" y="1805649"/>
                  </a:cubicBezTo>
                  <a:lnTo>
                    <a:pt x="902847" y="1805650"/>
                  </a:lnTo>
                  <a:lnTo>
                    <a:pt x="1342663" y="1805650"/>
                  </a:lnTo>
                  <a:cubicBezTo>
                    <a:pt x="1598364" y="1805650"/>
                    <a:pt x="1805650" y="1598364"/>
                    <a:pt x="1805650" y="1342663"/>
                  </a:cubicBezTo>
                  <a:lnTo>
                    <a:pt x="1805650" y="902846"/>
                  </a:lnTo>
                  <a:lnTo>
                    <a:pt x="1805649" y="902826"/>
                  </a:lnTo>
                  <a:lnTo>
                    <a:pt x="1810310" y="810517"/>
                  </a:lnTo>
                  <a:cubicBezTo>
                    <a:pt x="1856544" y="355262"/>
                    <a:pt x="2241022" y="0"/>
                    <a:pt x="2708475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IN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BF9F9F9D-202B-8336-88CD-48D550E1EF02}"/>
                </a:ext>
              </a:extLst>
            </p:cNvPr>
            <p:cNvSpPr/>
            <p:nvPr/>
          </p:nvSpPr>
          <p:spPr>
            <a:xfrm>
              <a:off x="4236720" y="2377440"/>
              <a:ext cx="1554480" cy="15544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E10899D-0DFA-DC97-D473-EDB465FAB062}"/>
                </a:ext>
              </a:extLst>
            </p:cNvPr>
            <p:cNvSpPr/>
            <p:nvPr/>
          </p:nvSpPr>
          <p:spPr>
            <a:xfrm>
              <a:off x="2427995" y="4188240"/>
              <a:ext cx="1554480" cy="155448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35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15A7221-7F98-ADC5-4EE2-F3E733AAC620}"/>
              </a:ext>
            </a:extLst>
          </p:cNvPr>
          <p:cNvGrpSpPr/>
          <p:nvPr/>
        </p:nvGrpSpPr>
        <p:grpSpPr>
          <a:xfrm>
            <a:off x="1271378" y="2035311"/>
            <a:ext cx="9866871" cy="2787380"/>
            <a:chOff x="1271378" y="2035311"/>
            <a:chExt cx="9866871" cy="278738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05C2551-8671-DCB9-233D-B52C04BAD3A5}"/>
                </a:ext>
              </a:extLst>
            </p:cNvPr>
            <p:cNvGrpSpPr/>
            <p:nvPr/>
          </p:nvGrpSpPr>
          <p:grpSpPr>
            <a:xfrm flipH="1">
              <a:off x="1271378" y="2035314"/>
              <a:ext cx="2813613" cy="2787377"/>
              <a:chOff x="2291787" y="2257063"/>
              <a:chExt cx="3611301" cy="3611301"/>
            </a:xfrm>
          </p:grpSpPr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15AF8A29-6C37-1FCD-FB92-28957785958E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F5FBE385-B0A4-56B7-3C95-A44662E0BCD4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5F884BC-6B3A-555D-B85B-84D78DB83799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7EAD827-8E8A-818B-E323-82AA525D2043}"/>
                </a:ext>
              </a:extLst>
            </p:cNvPr>
            <p:cNvGrpSpPr/>
            <p:nvPr/>
          </p:nvGrpSpPr>
          <p:grpSpPr>
            <a:xfrm flipH="1">
              <a:off x="4084990" y="2035313"/>
              <a:ext cx="2813613" cy="2787377"/>
              <a:chOff x="2291787" y="2257063"/>
              <a:chExt cx="3611301" cy="3611301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0F5ED48F-89FE-8B55-D369-EBAEB0DDAE74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CDF2F36-4B9E-36C9-E7A8-AA75A21FFC0C}"/>
                  </a:ext>
                </a:extLst>
              </p:cNvPr>
              <p:cNvSpPr/>
              <p:nvPr/>
            </p:nvSpPr>
            <p:spPr>
              <a:xfrm>
                <a:off x="4217161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8086895A-151C-780C-27C1-2D41E3E088B0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08A50608-D3AF-FC23-0624-EC4B5F74C548}"/>
                </a:ext>
              </a:extLst>
            </p:cNvPr>
            <p:cNvGrpSpPr/>
            <p:nvPr/>
          </p:nvGrpSpPr>
          <p:grpSpPr>
            <a:xfrm flipH="1" flipV="1">
              <a:off x="5491796" y="2035311"/>
              <a:ext cx="2813613" cy="2787377"/>
              <a:chOff x="2291787" y="2257063"/>
              <a:chExt cx="3611301" cy="3611301"/>
            </a:xfrm>
          </p:grpSpPr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CF511AB-CA32-F3A0-81FA-B76B2136CA2B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670EF6D-F0E7-E143-B5CE-2AEBE969FACA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BE4CE98C-9D9A-B757-751C-51D6BD3EC2D7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FA3D976E-8275-128F-0619-3E99D4C4DC55}"/>
                </a:ext>
              </a:extLst>
            </p:cNvPr>
            <p:cNvGrpSpPr/>
            <p:nvPr/>
          </p:nvGrpSpPr>
          <p:grpSpPr>
            <a:xfrm flipV="1">
              <a:off x="6884491" y="2035311"/>
              <a:ext cx="2813613" cy="2787377"/>
              <a:chOff x="2291787" y="2257063"/>
              <a:chExt cx="3611301" cy="3611301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DE5CB76C-35B0-F970-CE9E-E6C04EA4D1DB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9B716E5E-A372-255E-86E4-1B23C76184B2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CF7DFF62-9998-6C72-BBD8-1E83ABCADF66}"/>
                  </a:ext>
                </a:extLst>
              </p:cNvPr>
              <p:cNvSpPr/>
              <p:nvPr/>
            </p:nvSpPr>
            <p:spPr>
              <a:xfrm>
                <a:off x="2427995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84A4DEB-79D3-EAEE-5246-E32B7E30FFA8}"/>
                </a:ext>
              </a:extLst>
            </p:cNvPr>
            <p:cNvGrpSpPr/>
            <p:nvPr/>
          </p:nvGrpSpPr>
          <p:grpSpPr>
            <a:xfrm>
              <a:off x="8324636" y="2035311"/>
              <a:ext cx="2813613" cy="2787377"/>
              <a:chOff x="2291787" y="2257063"/>
              <a:chExt cx="3611301" cy="3611301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846C850-CFC4-1568-BFE3-8DCE339E1E5B}"/>
                  </a:ext>
                </a:extLst>
              </p:cNvPr>
              <p:cNvSpPr/>
              <p:nvPr/>
            </p:nvSpPr>
            <p:spPr>
              <a:xfrm>
                <a:off x="2291787" y="2257063"/>
                <a:ext cx="3611301" cy="3611301"/>
              </a:xfrm>
              <a:custGeom>
                <a:avLst/>
                <a:gdLst>
                  <a:gd name="connsiteX0" fmla="*/ 2708475 w 3611301"/>
                  <a:gd name="connsiteY0" fmla="*/ 0 h 3611301"/>
                  <a:gd name="connsiteX1" fmla="*/ 3611301 w 3611301"/>
                  <a:gd name="connsiteY1" fmla="*/ 902826 h 3611301"/>
                  <a:gd name="connsiteX2" fmla="*/ 3611300 w 3611301"/>
                  <a:gd name="connsiteY2" fmla="*/ 902826 h 3611301"/>
                  <a:gd name="connsiteX3" fmla="*/ 2800783 w 3611301"/>
                  <a:gd name="connsiteY3" fmla="*/ 1800991 h 3611301"/>
                  <a:gd name="connsiteX4" fmla="*/ 2708534 w 3611301"/>
                  <a:gd name="connsiteY4" fmla="*/ 1805649 h 3611301"/>
                  <a:gd name="connsiteX5" fmla="*/ 2708493 w 3611301"/>
                  <a:gd name="connsiteY5" fmla="*/ 1805649 h 3611301"/>
                  <a:gd name="connsiteX6" fmla="*/ 2708473 w 3611301"/>
                  <a:gd name="connsiteY6" fmla="*/ 1805650 h 3611301"/>
                  <a:gd name="connsiteX7" fmla="*/ 2708474 w 3611301"/>
                  <a:gd name="connsiteY7" fmla="*/ 1805649 h 3611301"/>
                  <a:gd name="connsiteX8" fmla="*/ 2708434 w 3611301"/>
                  <a:gd name="connsiteY8" fmla="*/ 1805649 h 3611301"/>
                  <a:gd name="connsiteX9" fmla="*/ 2708433 w 3611301"/>
                  <a:gd name="connsiteY9" fmla="*/ 1805649 h 3611301"/>
                  <a:gd name="connsiteX10" fmla="*/ 2268636 w 3611301"/>
                  <a:gd name="connsiteY10" fmla="*/ 1805649 h 3611301"/>
                  <a:gd name="connsiteX11" fmla="*/ 1805649 w 3611301"/>
                  <a:gd name="connsiteY11" fmla="*/ 2268636 h 3611301"/>
                  <a:gd name="connsiteX12" fmla="*/ 1805649 w 3611301"/>
                  <a:gd name="connsiteY12" fmla="*/ 2708416 h 3611301"/>
                  <a:gd name="connsiteX13" fmla="*/ 1805649 w 3611301"/>
                  <a:gd name="connsiteY13" fmla="*/ 2708417 h 3611301"/>
                  <a:gd name="connsiteX14" fmla="*/ 1805649 w 3611301"/>
                  <a:gd name="connsiteY14" fmla="*/ 2708454 h 3611301"/>
                  <a:gd name="connsiteX15" fmla="*/ 1805650 w 3611301"/>
                  <a:gd name="connsiteY15" fmla="*/ 2708474 h 3611301"/>
                  <a:gd name="connsiteX16" fmla="*/ 1805649 w 3611301"/>
                  <a:gd name="connsiteY16" fmla="*/ 2708474 h 3611301"/>
                  <a:gd name="connsiteX17" fmla="*/ 1805649 w 3611301"/>
                  <a:gd name="connsiteY17" fmla="*/ 2708515 h 3611301"/>
                  <a:gd name="connsiteX18" fmla="*/ 1800990 w 3611301"/>
                  <a:gd name="connsiteY18" fmla="*/ 2800784 h 3611301"/>
                  <a:gd name="connsiteX19" fmla="*/ 902825 w 3611301"/>
                  <a:gd name="connsiteY19" fmla="*/ 3611301 h 3611301"/>
                  <a:gd name="connsiteX20" fmla="*/ 902826 w 3611301"/>
                  <a:gd name="connsiteY20" fmla="*/ 3611300 h 3611301"/>
                  <a:gd name="connsiteX21" fmla="*/ 4661 w 3611301"/>
                  <a:gd name="connsiteY21" fmla="*/ 2800783 h 3611301"/>
                  <a:gd name="connsiteX22" fmla="*/ 0 w 3611301"/>
                  <a:gd name="connsiteY22" fmla="*/ 2708475 h 3611301"/>
                  <a:gd name="connsiteX23" fmla="*/ 4661 w 3611301"/>
                  <a:gd name="connsiteY23" fmla="*/ 2616166 h 3611301"/>
                  <a:gd name="connsiteX24" fmla="*/ 902826 w 3611301"/>
                  <a:gd name="connsiteY24" fmla="*/ 1805649 h 3611301"/>
                  <a:gd name="connsiteX25" fmla="*/ 902847 w 3611301"/>
                  <a:gd name="connsiteY25" fmla="*/ 1805650 h 3611301"/>
                  <a:gd name="connsiteX26" fmla="*/ 1342663 w 3611301"/>
                  <a:gd name="connsiteY26" fmla="*/ 1805650 h 3611301"/>
                  <a:gd name="connsiteX27" fmla="*/ 1805650 w 3611301"/>
                  <a:gd name="connsiteY27" fmla="*/ 1342663 h 3611301"/>
                  <a:gd name="connsiteX28" fmla="*/ 1805650 w 3611301"/>
                  <a:gd name="connsiteY28" fmla="*/ 902846 h 3611301"/>
                  <a:gd name="connsiteX29" fmla="*/ 1805649 w 3611301"/>
                  <a:gd name="connsiteY29" fmla="*/ 902826 h 3611301"/>
                  <a:gd name="connsiteX30" fmla="*/ 1810310 w 3611301"/>
                  <a:gd name="connsiteY30" fmla="*/ 810517 h 3611301"/>
                  <a:gd name="connsiteX31" fmla="*/ 2708475 w 3611301"/>
                  <a:gd name="connsiteY31" fmla="*/ 0 h 3611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3611301" h="3611301">
                    <a:moveTo>
                      <a:pt x="2708475" y="0"/>
                    </a:moveTo>
                    <a:cubicBezTo>
                      <a:pt x="3207092" y="0"/>
                      <a:pt x="3611301" y="404209"/>
                      <a:pt x="3611301" y="902826"/>
                    </a:cubicBezTo>
                    <a:lnTo>
                      <a:pt x="3611300" y="902826"/>
                    </a:lnTo>
                    <a:cubicBezTo>
                      <a:pt x="3611300" y="1370280"/>
                      <a:pt x="3256038" y="1754757"/>
                      <a:pt x="2800783" y="1800991"/>
                    </a:cubicBezTo>
                    <a:lnTo>
                      <a:pt x="2708534" y="1805649"/>
                    </a:lnTo>
                    <a:lnTo>
                      <a:pt x="2708493" y="1805649"/>
                    </a:lnTo>
                    <a:lnTo>
                      <a:pt x="2708473" y="1805650"/>
                    </a:lnTo>
                    <a:lnTo>
                      <a:pt x="2708474" y="1805649"/>
                    </a:lnTo>
                    <a:lnTo>
                      <a:pt x="2708434" y="1805649"/>
                    </a:lnTo>
                    <a:lnTo>
                      <a:pt x="2708433" y="1805649"/>
                    </a:lnTo>
                    <a:lnTo>
                      <a:pt x="2268636" y="1805649"/>
                    </a:lnTo>
                    <a:cubicBezTo>
                      <a:pt x="2012935" y="1805649"/>
                      <a:pt x="1805649" y="2012935"/>
                      <a:pt x="1805649" y="2268636"/>
                    </a:cubicBezTo>
                    <a:lnTo>
                      <a:pt x="1805649" y="2708416"/>
                    </a:lnTo>
                    <a:lnTo>
                      <a:pt x="1805649" y="2708417"/>
                    </a:lnTo>
                    <a:lnTo>
                      <a:pt x="1805649" y="2708454"/>
                    </a:lnTo>
                    <a:lnTo>
                      <a:pt x="1805650" y="2708474"/>
                    </a:lnTo>
                    <a:lnTo>
                      <a:pt x="1805649" y="2708474"/>
                    </a:lnTo>
                    <a:lnTo>
                      <a:pt x="1805649" y="2708515"/>
                    </a:lnTo>
                    <a:lnTo>
                      <a:pt x="1800990" y="2800784"/>
                    </a:lnTo>
                    <a:cubicBezTo>
                      <a:pt x="1754756" y="3256039"/>
                      <a:pt x="1370278" y="3611301"/>
                      <a:pt x="902825" y="3611301"/>
                    </a:cubicBezTo>
                    <a:lnTo>
                      <a:pt x="902826" y="3611300"/>
                    </a:lnTo>
                    <a:cubicBezTo>
                      <a:pt x="435373" y="3611300"/>
                      <a:pt x="50895" y="3256038"/>
                      <a:pt x="4661" y="2800783"/>
                    </a:cubicBezTo>
                    <a:lnTo>
                      <a:pt x="0" y="2708475"/>
                    </a:lnTo>
                    <a:lnTo>
                      <a:pt x="4661" y="2616166"/>
                    </a:lnTo>
                    <a:cubicBezTo>
                      <a:pt x="50895" y="2160911"/>
                      <a:pt x="435373" y="1805649"/>
                      <a:pt x="902826" y="1805649"/>
                    </a:cubicBezTo>
                    <a:lnTo>
                      <a:pt x="902847" y="1805650"/>
                    </a:lnTo>
                    <a:lnTo>
                      <a:pt x="1342663" y="1805650"/>
                    </a:lnTo>
                    <a:cubicBezTo>
                      <a:pt x="1598364" y="1805650"/>
                      <a:pt x="1805650" y="1598364"/>
                      <a:pt x="1805650" y="1342663"/>
                    </a:cubicBezTo>
                    <a:lnTo>
                      <a:pt x="1805650" y="902846"/>
                    </a:lnTo>
                    <a:lnTo>
                      <a:pt x="1805649" y="902826"/>
                    </a:lnTo>
                    <a:lnTo>
                      <a:pt x="1810310" y="810517"/>
                    </a:lnTo>
                    <a:cubicBezTo>
                      <a:pt x="1856544" y="355262"/>
                      <a:pt x="2241022" y="0"/>
                      <a:pt x="2708475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IN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E5BA71B3-1D8E-D8D8-5299-5334118B4892}"/>
                  </a:ext>
                </a:extLst>
              </p:cNvPr>
              <p:cNvSpPr/>
              <p:nvPr/>
            </p:nvSpPr>
            <p:spPr>
              <a:xfrm>
                <a:off x="4236720" y="23774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47288E04-C23D-D08B-A70B-CD515318D3E2}"/>
                  </a:ext>
                </a:extLst>
              </p:cNvPr>
              <p:cNvSpPr/>
              <p:nvPr/>
            </p:nvSpPr>
            <p:spPr>
              <a:xfrm>
                <a:off x="2401913" y="4188240"/>
                <a:ext cx="1554480" cy="15544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0"/>
                      <a:lumOff val="100000"/>
                    </a:schemeClr>
                  </a:gs>
                  <a:gs pos="35000">
                    <a:schemeClr val="accent2">
                      <a:lumMod val="0"/>
                      <a:lumOff val="100000"/>
                    </a:schemeClr>
                  </a:gs>
                  <a:gs pos="100000">
                    <a:schemeClr val="accent2">
                      <a:lumMod val="10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57C6688-859D-DF8E-3568-1DE2AEB849AC}"/>
              </a:ext>
            </a:extLst>
          </p:cNvPr>
          <p:cNvSpPr txBox="1"/>
          <p:nvPr/>
        </p:nvSpPr>
        <p:spPr>
          <a:xfrm>
            <a:off x="668709" y="1342526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अध्यापक परिचय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DC956D1-BA92-5682-1C63-3C9137229558}"/>
              </a:ext>
            </a:extLst>
          </p:cNvPr>
          <p:cNvSpPr txBox="1"/>
          <p:nvPr/>
        </p:nvSpPr>
        <p:spPr>
          <a:xfrm>
            <a:off x="1712151" y="5024089"/>
            <a:ext cx="28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नवाचार को प्रारम्भ करने का वर्ष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C94A347E-213D-1D8B-E876-0FD4317BC901}"/>
              </a:ext>
            </a:extLst>
          </p:cNvPr>
          <p:cNvSpPr txBox="1"/>
          <p:nvPr/>
        </p:nvSpPr>
        <p:spPr>
          <a:xfrm>
            <a:off x="3634824" y="923834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नवाचार का क्रियान्वयन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BBD8D23-7272-66AF-70CA-896D38E69FBF}"/>
              </a:ext>
            </a:extLst>
          </p:cNvPr>
          <p:cNvSpPr txBox="1"/>
          <p:nvPr/>
        </p:nvSpPr>
        <p:spPr>
          <a:xfrm>
            <a:off x="5128944" y="4954047"/>
            <a:ext cx="2104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विज्ञान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विषय</a:t>
            </a:r>
            <a:r>
              <a:rPr lang="e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के लाभ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1C5CB8F-820C-0565-6D13-74F9DDE476E9}"/>
              </a:ext>
            </a:extLst>
          </p:cNvPr>
          <p:cNvSpPr txBox="1"/>
          <p:nvPr/>
        </p:nvSpPr>
        <p:spPr>
          <a:xfrm>
            <a:off x="6491273" y="742361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साइंस फिक्शन और शोध पत्र </a:t>
            </a:r>
            <a:endParaRPr lang="en-US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C202508-F81E-A79D-942E-B35AD52684FB}"/>
              </a:ext>
            </a:extLst>
          </p:cNvPr>
          <p:cNvSpPr txBox="1"/>
          <p:nvPr/>
        </p:nvSpPr>
        <p:spPr>
          <a:xfrm>
            <a:off x="7787994" y="5024089"/>
            <a:ext cx="28136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विज्ञान शोध पत्र प्रस्तुतीकरण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663ADD92-1FA3-6537-3DB8-073F0CD8F13E}"/>
              </a:ext>
            </a:extLst>
          </p:cNvPr>
          <p:cNvSpPr txBox="1"/>
          <p:nvPr/>
        </p:nvSpPr>
        <p:spPr>
          <a:xfrm>
            <a:off x="9347722" y="742361"/>
            <a:ext cx="22049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600" b="1" dirty="0">
                <a:latin typeface="Kokila" panose="020B0604020202020204" pitchFamily="34" charset="0"/>
                <a:cs typeface="Kokila" panose="020B0604020202020204" pitchFamily="34" charset="0"/>
              </a:rPr>
              <a:t>विशेष उपलब्धियाँ</a:t>
            </a:r>
            <a:endParaRPr lang="en-IN" sz="36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62" name="TextBox 61">
            <a:hlinkClick r:id="rId2" action="ppaction://hlinksldjump"/>
            <a:extLst>
              <a:ext uri="{FF2B5EF4-FFF2-40B4-BE49-F238E27FC236}">
                <a16:creationId xmlns:a16="http://schemas.microsoft.com/office/drawing/2014/main" id="{47E15327-690C-2E69-AC94-6B13540CECB2}"/>
              </a:ext>
            </a:extLst>
          </p:cNvPr>
          <p:cNvSpPr txBox="1"/>
          <p:nvPr/>
        </p:nvSpPr>
        <p:spPr>
          <a:xfrm>
            <a:off x="2743311" y="3495798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96F0FFAC-DFDC-3BD4-3593-54A558E49C56}"/>
              </a:ext>
            </a:extLst>
          </p:cNvPr>
          <p:cNvSpPr txBox="1"/>
          <p:nvPr/>
        </p:nvSpPr>
        <p:spPr>
          <a:xfrm>
            <a:off x="4186365" y="2134061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9EFCD0A-43CC-D0CD-8601-BCB990AF1F8D}"/>
              </a:ext>
            </a:extLst>
          </p:cNvPr>
          <p:cNvSpPr txBox="1"/>
          <p:nvPr/>
        </p:nvSpPr>
        <p:spPr>
          <a:xfrm>
            <a:off x="5514913" y="3614739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FFCD249-1253-E0D6-A7EF-DF0B1FBC386D}"/>
              </a:ext>
            </a:extLst>
          </p:cNvPr>
          <p:cNvSpPr txBox="1"/>
          <p:nvPr/>
        </p:nvSpPr>
        <p:spPr>
          <a:xfrm>
            <a:off x="6994198" y="2164733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5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E5DC756-9489-B5B5-5800-4F9EB807EC26}"/>
              </a:ext>
            </a:extLst>
          </p:cNvPr>
          <p:cNvSpPr txBox="1"/>
          <p:nvPr/>
        </p:nvSpPr>
        <p:spPr>
          <a:xfrm>
            <a:off x="8375372" y="3569221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6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BF126E18-F362-4157-E1A2-348DC08BC376}"/>
              </a:ext>
            </a:extLst>
          </p:cNvPr>
          <p:cNvSpPr txBox="1"/>
          <p:nvPr/>
        </p:nvSpPr>
        <p:spPr>
          <a:xfrm>
            <a:off x="9826586" y="2205513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IN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</a:t>
            </a: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40E0D4FE-566F-C080-E7AD-20483F3692E7}"/>
              </a:ext>
            </a:extLst>
          </p:cNvPr>
          <p:cNvSpPr/>
          <p:nvPr/>
        </p:nvSpPr>
        <p:spPr>
          <a:xfrm>
            <a:off x="1307114" y="2074371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437454C2-D812-68EC-713E-1D418170E264}"/>
              </a:ext>
            </a:extLst>
          </p:cNvPr>
          <p:cNvSpPr/>
          <p:nvPr/>
        </p:nvSpPr>
        <p:spPr>
          <a:xfrm flipV="1">
            <a:off x="2715282" y="3465513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406FFBC5-8475-A59A-BB1B-AB7B81633F8D}"/>
              </a:ext>
            </a:extLst>
          </p:cNvPr>
          <p:cNvSpPr/>
          <p:nvPr/>
        </p:nvSpPr>
        <p:spPr>
          <a:xfrm flipV="1">
            <a:off x="4129265" y="2065327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3D418221-2697-6BCB-DBC1-D6DB217FEFE1}"/>
              </a:ext>
            </a:extLst>
          </p:cNvPr>
          <p:cNvSpPr/>
          <p:nvPr/>
        </p:nvSpPr>
        <p:spPr>
          <a:xfrm flipV="1">
            <a:off x="5521228" y="3470609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617E2127-86D1-806E-59BC-5162D11E5817}"/>
              </a:ext>
            </a:extLst>
          </p:cNvPr>
          <p:cNvSpPr/>
          <p:nvPr/>
        </p:nvSpPr>
        <p:spPr>
          <a:xfrm flipV="1">
            <a:off x="6936334" y="2070407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D1BD4BE1-31D0-9D4D-055E-26FCBA013ED2}"/>
              </a:ext>
            </a:extLst>
          </p:cNvPr>
          <p:cNvSpPr/>
          <p:nvPr/>
        </p:nvSpPr>
        <p:spPr>
          <a:xfrm flipV="1">
            <a:off x="8353300" y="3465513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Circle: Hollow 10">
            <a:extLst>
              <a:ext uri="{FF2B5EF4-FFF2-40B4-BE49-F238E27FC236}">
                <a16:creationId xmlns:a16="http://schemas.microsoft.com/office/drawing/2014/main" id="{85E9AF06-C532-AE3D-B2AD-6EF9313F7E1B}"/>
              </a:ext>
            </a:extLst>
          </p:cNvPr>
          <p:cNvSpPr/>
          <p:nvPr/>
        </p:nvSpPr>
        <p:spPr>
          <a:xfrm flipV="1">
            <a:off x="9779561" y="2068275"/>
            <a:ext cx="1319720" cy="1319720"/>
          </a:xfrm>
          <a:prstGeom prst="donut">
            <a:avLst>
              <a:gd name="adj" fmla="val 3670"/>
            </a:avLst>
          </a:prstGeom>
          <a:gradFill>
            <a:gsLst>
              <a:gs pos="7000">
                <a:srgbClr val="CCFFFF"/>
              </a:gs>
              <a:gs pos="22378">
                <a:srgbClr val="CCFF33"/>
              </a:gs>
              <a:gs pos="61000">
                <a:srgbClr val="00F5FF"/>
              </a:gs>
              <a:gs pos="81000">
                <a:srgbClr val="0066FF"/>
              </a:gs>
              <a:gs pos="40000">
                <a:srgbClr val="FF6600"/>
              </a:gs>
              <a:gs pos="6000">
                <a:srgbClr val="00FAFF"/>
              </a:gs>
              <a:gs pos="100000">
                <a:srgbClr val="99FF9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2" name="TextBox 11">
            <a:hlinkClick r:id="rId2" action="ppaction://hlinksldjump"/>
            <a:extLst>
              <a:ext uri="{FF2B5EF4-FFF2-40B4-BE49-F238E27FC236}">
                <a16:creationId xmlns:a16="http://schemas.microsoft.com/office/drawing/2014/main" id="{91F54AD7-D4B5-6909-682A-57B37F4773FC}"/>
              </a:ext>
            </a:extLst>
          </p:cNvPr>
          <p:cNvSpPr txBox="1"/>
          <p:nvPr/>
        </p:nvSpPr>
        <p:spPr>
          <a:xfrm>
            <a:off x="1361810" y="2150112"/>
            <a:ext cx="1260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6600">
                <a:solidFill>
                  <a:srgbClr val="F72C5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act" panose="020B0806030902050204" pitchFamily="34" charset="0"/>
              </a:defRPr>
            </a:lvl1pPr>
          </a:lstStyle>
          <a:p>
            <a:r>
              <a:rPr lang="en-US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1</a:t>
            </a:r>
            <a:endParaRPr lang="en-IN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4" name="Slide Zoom 13">
                <a:extLst>
                  <a:ext uri="{FF2B5EF4-FFF2-40B4-BE49-F238E27FC236}">
                    <a16:creationId xmlns:a16="http://schemas.microsoft.com/office/drawing/2014/main" id="{4323AEDB-62BD-331E-EEE7-5D97891A74A4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672514413"/>
                  </p:ext>
                </p:extLst>
              </p:nvPr>
            </p:nvGraphicFramePr>
            <p:xfrm>
              <a:off x="1258486" y="2022633"/>
              <a:ext cx="1427180" cy="1327666"/>
            </p:xfrm>
            <a:graphic>
              <a:graphicData uri="http://schemas.microsoft.com/office/powerpoint/2016/slidezoom">
                <pslz:sldZm>
                  <pslz:sldZmObj sldId="280" cId="4214761505">
                    <pslz:zmPr id="{6572A979-1BF6-4EC5-A11C-18C279E6F461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27180" cy="1327666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4" name="Slide Zoom 13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4323AEDB-62BD-331E-EEE7-5D97891A74A4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58486" y="2022633"/>
                <a:ext cx="1427180" cy="13276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6" name="Slide Zoom 15">
                <a:extLst>
                  <a:ext uri="{FF2B5EF4-FFF2-40B4-BE49-F238E27FC236}">
                    <a16:creationId xmlns:a16="http://schemas.microsoft.com/office/drawing/2014/main" id="{A870D18E-9293-2E29-18EF-5C25E7FF841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07143522"/>
                  </p:ext>
                </p:extLst>
              </p:nvPr>
            </p:nvGraphicFramePr>
            <p:xfrm>
              <a:off x="4080016" y="2081530"/>
              <a:ext cx="1418639" cy="1319720"/>
            </p:xfrm>
            <a:graphic>
              <a:graphicData uri="http://schemas.microsoft.com/office/powerpoint/2016/slidezoom">
                <pslz:sldZm>
                  <pslz:sldZmObj sldId="283" cId="1402393682">
                    <pslz:zmPr id="{3DBA7DA6-D585-4565-BF98-418CA3EE80AD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18639" cy="131972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6" name="Slide Zoom 15">
                <a:hlinkClick r:id="rId6" action="ppaction://hlinksldjump"/>
                <a:extLst>
                  <a:ext uri="{FF2B5EF4-FFF2-40B4-BE49-F238E27FC236}">
                    <a16:creationId xmlns:a16="http://schemas.microsoft.com/office/drawing/2014/main" id="{A870D18E-9293-2E29-18EF-5C25E7FF841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80016" y="2081530"/>
                <a:ext cx="1418639" cy="13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18" name="Slide Zoom 17">
                <a:extLst>
                  <a:ext uri="{FF2B5EF4-FFF2-40B4-BE49-F238E27FC236}">
                    <a16:creationId xmlns:a16="http://schemas.microsoft.com/office/drawing/2014/main" id="{FA6C01C2-92F3-EA10-FBE4-0BE804077D4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46570362"/>
                  </p:ext>
                </p:extLst>
              </p:nvPr>
            </p:nvGraphicFramePr>
            <p:xfrm>
              <a:off x="5428529" y="3451021"/>
              <a:ext cx="1470537" cy="1368000"/>
            </p:xfrm>
            <a:graphic>
              <a:graphicData uri="http://schemas.microsoft.com/office/powerpoint/2016/slidezoom">
                <pslz:sldZm>
                  <pslz:sldZmObj sldId="289" cId="3238307444">
                    <pslz:zmPr id="{693E68E4-B9D7-45DB-ADF2-0F27D87F3FC2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70537" cy="1368000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18" name="Slide Zoom 1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FA6C01C2-92F3-EA10-FBE4-0BE804077D4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28529" y="3451021"/>
                <a:ext cx="1470537" cy="13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0" name="Slide Zoom 19">
                <a:extLst>
                  <a:ext uri="{FF2B5EF4-FFF2-40B4-BE49-F238E27FC236}">
                    <a16:creationId xmlns:a16="http://schemas.microsoft.com/office/drawing/2014/main" id="{4B4FC325-2874-549E-2AD8-457A6087018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65142848"/>
                  </p:ext>
                </p:extLst>
              </p:nvPr>
            </p:nvGraphicFramePr>
            <p:xfrm>
              <a:off x="6882476" y="2055301"/>
              <a:ext cx="1440000" cy="1339592"/>
            </p:xfrm>
            <a:graphic>
              <a:graphicData uri="http://schemas.microsoft.com/office/powerpoint/2016/slidezoom">
                <pslz:sldZm>
                  <pslz:sldZmObj sldId="285" cId="1158116696">
                    <pslz:zmPr id="{2945EF15-0996-4877-AF22-9E4C715E723F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0" name="Slide Zoom 19">
                <a:hlinkClick r:id="rId8" action="ppaction://hlinksldjump"/>
                <a:extLst>
                  <a:ext uri="{FF2B5EF4-FFF2-40B4-BE49-F238E27FC236}">
                    <a16:creationId xmlns:a16="http://schemas.microsoft.com/office/drawing/2014/main" id="{4B4FC325-2874-549E-2AD8-457A6087018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82476" y="2055301"/>
                <a:ext cx="1440000" cy="13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2" name="Slide Zoom 21">
                <a:extLst>
                  <a:ext uri="{FF2B5EF4-FFF2-40B4-BE49-F238E27FC236}">
                    <a16:creationId xmlns:a16="http://schemas.microsoft.com/office/drawing/2014/main" id="{B36DBFD9-6E52-8D7C-0E45-7567F3518B3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405331"/>
                  </p:ext>
                </p:extLst>
              </p:nvPr>
            </p:nvGraphicFramePr>
            <p:xfrm>
              <a:off x="8276059" y="3450527"/>
              <a:ext cx="1440000" cy="1339592"/>
            </p:xfrm>
            <a:graphic>
              <a:graphicData uri="http://schemas.microsoft.com/office/powerpoint/2016/slidezoom">
                <pslz:sldZm>
                  <pslz:sldZmObj sldId="290" cId="3432617957">
                    <pslz:zmPr id="{A5B25727-DCF9-4965-98E7-0D06163D9CEE}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2" name="Slide Zoom 21">
                <a:hlinkClick r:id="rId9" action="ppaction://hlinksldjump"/>
                <a:extLst>
                  <a:ext uri="{FF2B5EF4-FFF2-40B4-BE49-F238E27FC236}">
                    <a16:creationId xmlns:a16="http://schemas.microsoft.com/office/drawing/2014/main" id="{B36DBFD9-6E52-8D7C-0E45-7567F3518B3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6059" y="3450527"/>
                <a:ext cx="1440000" cy="1339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slz="http://schemas.microsoft.com/office/powerpoint/2016/slidezoom">
        <mc:Choice Requires="pslz">
          <p:graphicFrame>
            <p:nvGraphicFramePr>
              <p:cNvPr id="24" name="Slide Zoom 23">
                <a:extLst>
                  <a:ext uri="{FF2B5EF4-FFF2-40B4-BE49-F238E27FC236}">
                    <a16:creationId xmlns:a16="http://schemas.microsoft.com/office/drawing/2014/main" id="{93563351-837E-6616-6C1C-9E695AFC3A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60702091"/>
                  </p:ext>
                </p:extLst>
              </p:nvPr>
            </p:nvGraphicFramePr>
            <p:xfrm>
              <a:off x="9726856" y="2065533"/>
              <a:ext cx="1440000" cy="1339592"/>
            </p:xfrm>
            <a:graphic>
              <a:graphicData uri="http://schemas.microsoft.com/office/powerpoint/2016/slidezoom">
                <pslz:sldZm>
                  <pslz:sldZmObj sldId="292" cId="2742410961">
                    <pslz:zmPr id="{08D16060-34D2-49B9-9B8E-C2189C08B9CE}" returnToParent="0" imageType="cover" transitionDur="1000">
                      <p166:blipFill xmlns:p166="http://schemas.microsoft.com/office/powerpoint/2016/6/main">
                        <a:blip r:embed="rId3" cstate="print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440000" cy="1339592"/>
                        </a:xfrm>
                        <a:prstGeom prst="rect">
                          <a:avLst/>
                        </a:prstGeom>
                      </p166:spPr>
                    </pslz:zmPr>
                  </pslz:sldZmObj>
                </pslz:sldZm>
              </a:graphicData>
            </a:graphic>
          </p:graphicFrame>
        </mc:Choice>
        <mc:Fallback xmlns="">
          <p:pic>
            <p:nvPicPr>
              <p:cNvPr id="24" name="Slide Zoom 23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93563351-837E-6616-6C1C-9E695AFC3A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26856" y="2065533"/>
                <a:ext cx="1440000" cy="133959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83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4223">
        <p159:morph option="byObject"/>
      </p:transition>
    </mc:Choice>
    <mc:Fallback xmlns="">
      <p:transition spd="slow" advClick="0" advTm="142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1F1B85-92BE-9EE2-F704-B27BCB691E33}"/>
              </a:ext>
            </a:extLst>
          </p:cNvPr>
          <p:cNvCxnSpPr>
            <a:cxnSpLocks/>
            <a:stCxn id="5" idx="5"/>
          </p:cNvCxnSpPr>
          <p:nvPr/>
        </p:nvCxnSpPr>
        <p:spPr>
          <a:xfrm>
            <a:off x="3891877" y="4798308"/>
            <a:ext cx="930300" cy="945106"/>
          </a:xfrm>
          <a:prstGeom prst="line">
            <a:avLst/>
          </a:prstGeom>
          <a:ln w="444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4E26C6A-D87C-4799-9633-2393CBC38C48}"/>
              </a:ext>
            </a:extLst>
          </p:cNvPr>
          <p:cNvCxnSpPr>
            <a:cxnSpLocks/>
          </p:cNvCxnSpPr>
          <p:nvPr/>
        </p:nvCxnSpPr>
        <p:spPr>
          <a:xfrm>
            <a:off x="4224532" y="3768541"/>
            <a:ext cx="1652393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0E407333-9835-98EC-5E8A-46AAE874983A}"/>
              </a:ext>
            </a:extLst>
          </p:cNvPr>
          <p:cNvSpPr/>
          <p:nvPr/>
        </p:nvSpPr>
        <p:spPr>
          <a:xfrm>
            <a:off x="1567057" y="2495344"/>
            <a:ext cx="2657475" cy="2633177"/>
          </a:xfrm>
          <a:prstGeom prst="ellipse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C71AB1-661A-0268-E10F-AA8CF333F04C}"/>
              </a:ext>
            </a:extLst>
          </p:cNvPr>
          <p:cNvSpPr/>
          <p:nvPr/>
        </p:nvSpPr>
        <p:spPr>
          <a:xfrm>
            <a:off x="977451" y="261457"/>
            <a:ext cx="1023709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i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वैज्ञानिक दृष्टिकोण</a:t>
            </a:r>
            <a:r>
              <a:rPr lang="en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72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कहानी से शोध तक</a:t>
            </a:r>
            <a:endParaRPr lang="en-IN" sz="72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98917B63-932E-96C1-AAA0-A2B96684EBE1}"/>
              </a:ext>
            </a:extLst>
          </p:cNvPr>
          <p:cNvSpPr/>
          <p:nvPr/>
        </p:nvSpPr>
        <p:spPr>
          <a:xfrm>
            <a:off x="1511649" y="2418080"/>
            <a:ext cx="2788610" cy="2788610"/>
          </a:xfrm>
          <a:prstGeom prst="donut">
            <a:avLst>
              <a:gd name="adj" fmla="val 3937"/>
            </a:avLst>
          </a:prstGeom>
          <a:gradFill flip="none" rotWithShape="1">
            <a:gsLst>
              <a:gs pos="70000">
                <a:srgbClr val="FF99CC"/>
              </a:gs>
              <a:gs pos="90000">
                <a:srgbClr val="99FF99"/>
              </a:gs>
              <a:gs pos="17000">
                <a:srgbClr val="CCFFFF"/>
              </a:gs>
              <a:gs pos="98601">
                <a:srgbClr val="FF99FF"/>
              </a:gs>
              <a:gs pos="1000">
                <a:srgbClr val="66FF33"/>
              </a:gs>
              <a:gs pos="51052">
                <a:srgbClr val="FFCACC"/>
              </a:gs>
              <a:gs pos="32000">
                <a:srgbClr val="FFFFCC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8F3AB2A-7940-D971-270A-745C068F9885}"/>
              </a:ext>
            </a:extLst>
          </p:cNvPr>
          <p:cNvCxnSpPr>
            <a:cxnSpLocks/>
          </p:cNvCxnSpPr>
          <p:nvPr/>
        </p:nvCxnSpPr>
        <p:spPr>
          <a:xfrm>
            <a:off x="4803127" y="1844491"/>
            <a:ext cx="1176682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86CB6C6-2944-2EDD-8AF9-1862D44110B1}"/>
              </a:ext>
            </a:extLst>
          </p:cNvPr>
          <p:cNvCxnSpPr>
            <a:cxnSpLocks/>
            <a:stCxn id="5" idx="7"/>
          </p:cNvCxnSpPr>
          <p:nvPr/>
        </p:nvCxnSpPr>
        <p:spPr>
          <a:xfrm flipV="1">
            <a:off x="3891877" y="1837061"/>
            <a:ext cx="930300" cy="989401"/>
          </a:xfrm>
          <a:prstGeom prst="line">
            <a:avLst/>
          </a:prstGeom>
          <a:ln w="44450"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BDE90DCB-A638-89AD-A50A-4A4A77FB8E07}"/>
              </a:ext>
            </a:extLst>
          </p:cNvPr>
          <p:cNvSpPr txBox="1"/>
          <p:nvPr/>
        </p:nvSpPr>
        <p:spPr>
          <a:xfrm>
            <a:off x="6025701" y="1521515"/>
            <a:ext cx="4181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शिक्षक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 : 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सुश्री रश्मि मिश्रा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 (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स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 अ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0</a:t>
            </a:r>
            <a:r>
              <a:rPr lang="en-US" sz="3200" dirty="0">
                <a:latin typeface="Kokila" panose="020B0604020202020204" pitchFamily="34" charset="0"/>
                <a:cs typeface="Kokila" panose="020B0604020202020204" pitchFamily="34" charset="0"/>
              </a:rPr>
              <a:t>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987C69B-C2C1-1724-6F27-03BD7D564D0A}"/>
              </a:ext>
            </a:extLst>
          </p:cNvPr>
          <p:cNvSpPr txBox="1"/>
          <p:nvPr/>
        </p:nvSpPr>
        <p:spPr>
          <a:xfrm>
            <a:off x="5981700" y="3486150"/>
            <a:ext cx="5676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विद्यालय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 उच्च प्राथमिक विद्यालय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मरुआन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(1-8)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39B40B7-D289-F973-ECC4-D89CC485C8EB}"/>
              </a:ext>
            </a:extLst>
          </p:cNvPr>
          <p:cNvCxnSpPr>
            <a:cxnSpLocks/>
          </p:cNvCxnSpPr>
          <p:nvPr/>
        </p:nvCxnSpPr>
        <p:spPr>
          <a:xfrm flipV="1">
            <a:off x="4803127" y="5735984"/>
            <a:ext cx="1176682" cy="0"/>
          </a:xfrm>
          <a:prstGeom prst="straightConnector1">
            <a:avLst/>
          </a:prstGeom>
          <a:ln w="44450"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786EC309-6EC5-7F09-4284-D8257E774708}"/>
              </a:ext>
            </a:extLst>
          </p:cNvPr>
          <p:cNvSpPr txBox="1"/>
          <p:nvPr/>
        </p:nvSpPr>
        <p:spPr>
          <a:xfrm>
            <a:off x="6212193" y="5204805"/>
            <a:ext cx="430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ब्लाक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: 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बाबाबेलखरनाथ धाम</a:t>
            </a:r>
            <a:endParaRPr lang="en-IN" sz="3200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l"/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जनपद</a:t>
            </a:r>
            <a:r>
              <a:rPr lang="en-IN" sz="3200" dirty="0">
                <a:latin typeface="Kokila" panose="020B0604020202020204" pitchFamily="34" charset="0"/>
                <a:cs typeface="Kokila" panose="020B0604020202020204" pitchFamily="34" charset="0"/>
              </a:rPr>
              <a:t>:</a:t>
            </a:r>
            <a:r>
              <a:rPr lang="hi-IN" sz="3200" dirty="0">
                <a:latin typeface="Kokila" panose="020B0604020202020204" pitchFamily="34" charset="0"/>
                <a:cs typeface="Kokila" panose="020B0604020202020204" pitchFamily="34" charset="0"/>
              </a:rPr>
              <a:t> प्रतापगढ़</a:t>
            </a:r>
          </a:p>
        </p:txBody>
      </p:sp>
      <p:pic>
        <p:nvPicPr>
          <p:cNvPr id="2" name="Graphic 1">
            <a:hlinkClick r:id="rId3" action="ppaction://hlinksldjump"/>
            <a:extLst>
              <a:ext uri="{FF2B5EF4-FFF2-40B4-BE49-F238E27FC236}">
                <a16:creationId xmlns:a16="http://schemas.microsoft.com/office/drawing/2014/main" id="{7ACEC2C4-8E03-BD09-7058-CEF1CF6847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761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4" grpId="0"/>
      <p:bldP spid="5" grpId="0" animBg="1"/>
      <p:bldP spid="5" grpId="1" animBg="1"/>
      <p:bldP spid="14" grpId="0"/>
      <p:bldP spid="17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C38BD5-A1C0-9A32-7357-149B1C79EA6E}"/>
              </a:ext>
            </a:extLst>
          </p:cNvPr>
          <p:cNvSpPr txBox="1"/>
          <p:nvPr/>
        </p:nvSpPr>
        <p:spPr>
          <a:xfrm>
            <a:off x="863600" y="853440"/>
            <a:ext cx="1070864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6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विद्यालय में नवाचार को प्रारम्भ करने का वर्ष</a:t>
            </a:r>
            <a:endParaRPr lang="en-IN" sz="65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97BEA5-4853-5E53-3A27-633EA0A84491}"/>
              </a:ext>
            </a:extLst>
          </p:cNvPr>
          <p:cNvSpPr txBox="1"/>
          <p:nvPr/>
        </p:nvSpPr>
        <p:spPr>
          <a:xfrm>
            <a:off x="3108960" y="2265076"/>
            <a:ext cx="522224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 Black" panose="020F050202020403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4173844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DF45A45-33D5-130D-2AFC-AC5CA8A6B9E8}"/>
              </a:ext>
            </a:extLst>
          </p:cNvPr>
          <p:cNvSpPr txBox="1"/>
          <p:nvPr/>
        </p:nvSpPr>
        <p:spPr>
          <a:xfrm>
            <a:off x="889000" y="455711"/>
            <a:ext cx="1041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विद्यालय में नवाचार को प्रारम्भ करने का कारण</a:t>
            </a:r>
            <a:endParaRPr lang="en-I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7687BF38-62AD-98B5-A942-777F6F6ECDCE}"/>
              </a:ext>
            </a:extLst>
          </p:cNvPr>
          <p:cNvSpPr/>
          <p:nvPr/>
        </p:nvSpPr>
        <p:spPr>
          <a:xfrm>
            <a:off x="889000" y="1451054"/>
            <a:ext cx="10414000" cy="591106"/>
          </a:xfrm>
          <a:prstGeom prst="trapezoid">
            <a:avLst/>
          </a:prstGeom>
          <a:gradFill flip="none" rotWithShape="1">
            <a:gsLst>
              <a:gs pos="34000">
                <a:srgbClr val="E9E9E9"/>
              </a:gs>
              <a:gs pos="66000">
                <a:srgbClr val="D3D3D3"/>
              </a:gs>
              <a:gs pos="0">
                <a:schemeClr val="tx1">
                  <a:lumMod val="65000"/>
                </a:schemeClr>
              </a:gs>
              <a:gs pos="98000">
                <a:schemeClr val="tx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339F635-E417-7B27-118E-C9A1A3652714}"/>
              </a:ext>
            </a:extLst>
          </p:cNvPr>
          <p:cNvSpPr/>
          <p:nvPr/>
        </p:nvSpPr>
        <p:spPr>
          <a:xfrm>
            <a:off x="127000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Trapezoid 6">
            <a:extLst>
              <a:ext uri="{FF2B5EF4-FFF2-40B4-BE49-F238E27FC236}">
                <a16:creationId xmlns:a16="http://schemas.microsoft.com/office/drawing/2014/main" id="{DC6BAAD8-C1C2-64A5-4218-E39DD9996B8D}"/>
              </a:ext>
            </a:extLst>
          </p:cNvPr>
          <p:cNvSpPr/>
          <p:nvPr/>
        </p:nvSpPr>
        <p:spPr>
          <a:xfrm>
            <a:off x="42672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A283B3-56EC-75E9-EA00-C9BD94C6477B}"/>
              </a:ext>
            </a:extLst>
          </p:cNvPr>
          <p:cNvSpPr txBox="1"/>
          <p:nvPr/>
        </p:nvSpPr>
        <p:spPr>
          <a:xfrm>
            <a:off x="497840" y="4216400"/>
            <a:ext cx="25806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में विज्ञान विषय की कठिन शब्दावली को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समझने में समस्या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थी</a:t>
            </a:r>
            <a:r>
              <a:rPr lang="e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A3FC7A1-600B-54C0-46F5-2541F8B14CBA}"/>
              </a:ext>
            </a:extLst>
          </p:cNvPr>
          <p:cNvSpPr/>
          <p:nvPr/>
        </p:nvSpPr>
        <p:spPr>
          <a:xfrm>
            <a:off x="418084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Trapezoid 10">
            <a:extLst>
              <a:ext uri="{FF2B5EF4-FFF2-40B4-BE49-F238E27FC236}">
                <a16:creationId xmlns:a16="http://schemas.microsoft.com/office/drawing/2014/main" id="{8DE615A8-9658-3D3A-9240-B342A15FBB4A}"/>
              </a:ext>
            </a:extLst>
          </p:cNvPr>
          <p:cNvSpPr/>
          <p:nvPr/>
        </p:nvSpPr>
        <p:spPr>
          <a:xfrm>
            <a:off x="333756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F0B4C7-A67B-312B-5770-2CD3A5D5840C}"/>
              </a:ext>
            </a:extLst>
          </p:cNvPr>
          <p:cNvSpPr txBox="1"/>
          <p:nvPr/>
        </p:nvSpPr>
        <p:spPr>
          <a:xfrm>
            <a:off x="3337559" y="4196080"/>
            <a:ext cx="24638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विज्ञान के ज्ञान को व्यवहारिक रूप में प्रयोग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या स्पष्ट करने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में समस्या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थी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8CF74EF-BCF0-2E78-4CD3-F7646E7C49C0}"/>
              </a:ext>
            </a:extLst>
          </p:cNvPr>
          <p:cNvSpPr/>
          <p:nvPr/>
        </p:nvSpPr>
        <p:spPr>
          <a:xfrm>
            <a:off x="716280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4" name="Trapezoid 13">
            <a:extLst>
              <a:ext uri="{FF2B5EF4-FFF2-40B4-BE49-F238E27FC236}">
                <a16:creationId xmlns:a16="http://schemas.microsoft.com/office/drawing/2014/main" id="{44BC685B-4861-8DFE-17AF-B6584652F27A}"/>
              </a:ext>
            </a:extLst>
          </p:cNvPr>
          <p:cNvSpPr/>
          <p:nvPr/>
        </p:nvSpPr>
        <p:spPr>
          <a:xfrm>
            <a:off x="631952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381DAF-1392-B11D-B2C5-57470EB6DC45}"/>
              </a:ext>
            </a:extLst>
          </p:cNvPr>
          <p:cNvSpPr txBox="1"/>
          <p:nvPr/>
        </p:nvSpPr>
        <p:spPr>
          <a:xfrm>
            <a:off x="6176865" y="4216400"/>
            <a:ext cx="27944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अपनी बात को लिखित या मौखिक रूप में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व्यक्त करने में बच्चों को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कठिनाई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होती थी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368FB2D-822F-6A30-C6FB-8B9C41F4CEC2}"/>
              </a:ext>
            </a:extLst>
          </p:cNvPr>
          <p:cNvSpPr/>
          <p:nvPr/>
        </p:nvSpPr>
        <p:spPr>
          <a:xfrm>
            <a:off x="10086340" y="1471374"/>
            <a:ext cx="853440" cy="508000"/>
          </a:xfrm>
          <a:prstGeom prst="ellipse">
            <a:avLst/>
          </a:prstGeom>
          <a:gradFill flip="none" rotWithShape="1">
            <a:gsLst>
              <a:gs pos="79000">
                <a:srgbClr val="E9E9E9"/>
              </a:gs>
              <a:gs pos="100000">
                <a:schemeClr val="tx1">
                  <a:lumMod val="65000"/>
                </a:schemeClr>
              </a:gs>
              <a:gs pos="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rapezoid 16">
            <a:extLst>
              <a:ext uri="{FF2B5EF4-FFF2-40B4-BE49-F238E27FC236}">
                <a16:creationId xmlns:a16="http://schemas.microsoft.com/office/drawing/2014/main" id="{C0D33D2E-AC19-FA29-CF41-493829DA73E8}"/>
              </a:ext>
            </a:extLst>
          </p:cNvPr>
          <p:cNvSpPr/>
          <p:nvPr/>
        </p:nvSpPr>
        <p:spPr>
          <a:xfrm>
            <a:off x="9243060" y="1725374"/>
            <a:ext cx="2580640" cy="2216706"/>
          </a:xfrm>
          <a:prstGeom prst="trapezoid">
            <a:avLst>
              <a:gd name="adj" fmla="val 42703"/>
            </a:avLst>
          </a:prstGeom>
          <a:gradFill flip="none" rotWithShape="1">
            <a:gsLst>
              <a:gs pos="86000">
                <a:srgbClr val="FFFFFF">
                  <a:alpha val="17000"/>
                </a:srgbClr>
              </a:gs>
              <a:gs pos="69000">
                <a:srgbClr val="FFFFFF">
                  <a:alpha val="37000"/>
                </a:srgbClr>
              </a:gs>
              <a:gs pos="46000">
                <a:srgbClr val="FFFFFF">
                  <a:alpha val="88000"/>
                </a:srgbClr>
              </a:gs>
              <a:gs pos="100000">
                <a:schemeClr val="tx1">
                  <a:alpha val="0"/>
                  <a:lumMod val="57000"/>
                </a:schemeClr>
              </a:gs>
              <a:gs pos="28658">
                <a:srgbClr val="FFFFFF"/>
              </a:gs>
              <a:gs pos="7000">
                <a:srgbClr val="FFFFFF">
                  <a:alpha val="88000"/>
                </a:srgbClr>
              </a:gs>
              <a:gs pos="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8A1AA6A-8A12-EF3F-DDDC-B54983E60F40}"/>
              </a:ext>
            </a:extLst>
          </p:cNvPr>
          <p:cNvSpPr txBox="1"/>
          <p:nvPr/>
        </p:nvSpPr>
        <p:spPr>
          <a:xfrm>
            <a:off x="9100405" y="4216400"/>
            <a:ext cx="27944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बच्चों को प्रतियोगिताओं के लिए अपनी प्रोजेक्ट फ़ाइल स्वयं बनाने में झिझक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व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कठिनाई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800" dirty="0">
                <a:latin typeface="Kokila" panose="020B0604020202020204" pitchFamily="34" charset="0"/>
                <a:cs typeface="Kokila" panose="020B0604020202020204" pitchFamily="34" charset="0"/>
              </a:rPr>
              <a:t>महसूस होती थी</a:t>
            </a:r>
            <a:r>
              <a:rPr lang="en-IN" sz="2800" dirty="0"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pic>
        <p:nvPicPr>
          <p:cNvPr id="3" name="Graphic 2">
            <a:hlinkClick r:id="rId2" action="ppaction://hlinksldjump"/>
            <a:extLst>
              <a:ext uri="{FF2B5EF4-FFF2-40B4-BE49-F238E27FC236}">
                <a16:creationId xmlns:a16="http://schemas.microsoft.com/office/drawing/2014/main" id="{D5A990BB-F6EC-9DE5-BC02-9B2B87C2E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38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/>
      <p:bldP spid="13" grpId="0" animBg="1"/>
      <p:bldP spid="14" grpId="0" animBg="1"/>
      <p:bldP spid="15" grpId="0"/>
      <p:bldP spid="16" grpId="0" animBg="1"/>
      <p:bldP spid="17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E7782C4-BC25-2793-DF19-83ABCB3A0676}"/>
              </a:ext>
            </a:extLst>
          </p:cNvPr>
          <p:cNvSpPr/>
          <p:nvPr/>
        </p:nvSpPr>
        <p:spPr>
          <a:xfrm rot="16200000" flipV="1">
            <a:off x="5949355" y="1055635"/>
            <a:ext cx="252000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4" name="Parallelogram 73">
            <a:extLst>
              <a:ext uri="{FF2B5EF4-FFF2-40B4-BE49-F238E27FC236}">
                <a16:creationId xmlns:a16="http://schemas.microsoft.com/office/drawing/2014/main" id="{93E164BB-C7D3-B4C2-D9BB-A8D97B42CB3B}"/>
              </a:ext>
            </a:extLst>
          </p:cNvPr>
          <p:cNvSpPr/>
          <p:nvPr/>
        </p:nvSpPr>
        <p:spPr>
          <a:xfrm flipV="1">
            <a:off x="4798653" y="386267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79D8A13F-5142-D642-1F49-96C55C8F8AF7}"/>
              </a:ext>
            </a:extLst>
          </p:cNvPr>
          <p:cNvSpPr/>
          <p:nvPr/>
        </p:nvSpPr>
        <p:spPr>
          <a:xfrm rot="2155841">
            <a:off x="7312001" y="5014122"/>
            <a:ext cx="603331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Parallelogram 70">
            <a:extLst>
              <a:ext uri="{FF2B5EF4-FFF2-40B4-BE49-F238E27FC236}">
                <a16:creationId xmlns:a16="http://schemas.microsoft.com/office/drawing/2014/main" id="{F27A657D-A7E9-C961-2EF8-F6D42CA147DB}"/>
              </a:ext>
            </a:extLst>
          </p:cNvPr>
          <p:cNvSpPr/>
          <p:nvPr/>
        </p:nvSpPr>
        <p:spPr>
          <a:xfrm>
            <a:off x="7708902" y="4982943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D28D1198-3A2B-5409-ED97-BAAC85D936C6}"/>
              </a:ext>
            </a:extLst>
          </p:cNvPr>
          <p:cNvSpPr/>
          <p:nvPr/>
        </p:nvSpPr>
        <p:spPr>
          <a:xfrm rot="19444159" flipH="1">
            <a:off x="4308927" y="5253256"/>
            <a:ext cx="603331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7" name="Parallelogram 66">
            <a:extLst>
              <a:ext uri="{FF2B5EF4-FFF2-40B4-BE49-F238E27FC236}">
                <a16:creationId xmlns:a16="http://schemas.microsoft.com/office/drawing/2014/main" id="{4CB6E065-F561-9650-FD90-52E88B19A2A7}"/>
              </a:ext>
            </a:extLst>
          </p:cNvPr>
          <p:cNvSpPr/>
          <p:nvPr/>
        </p:nvSpPr>
        <p:spPr>
          <a:xfrm flipH="1">
            <a:off x="1920664" y="5222077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755D9C9-1992-8E78-5F98-933A68105AA1}"/>
              </a:ext>
            </a:extLst>
          </p:cNvPr>
          <p:cNvSpPr/>
          <p:nvPr/>
        </p:nvSpPr>
        <p:spPr>
          <a:xfrm flipH="1">
            <a:off x="3516942" y="2623760"/>
            <a:ext cx="432000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4" name="Parallelogram 63">
            <a:extLst>
              <a:ext uri="{FF2B5EF4-FFF2-40B4-BE49-F238E27FC236}">
                <a16:creationId xmlns:a16="http://schemas.microsoft.com/office/drawing/2014/main" id="{850F2B07-678E-7E93-ED1A-EC58B9BA0B60}"/>
              </a:ext>
            </a:extLst>
          </p:cNvPr>
          <p:cNvSpPr/>
          <p:nvPr/>
        </p:nvSpPr>
        <p:spPr>
          <a:xfrm flipH="1">
            <a:off x="1032214" y="2374524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AB1CA64-06BF-3624-8A28-D20B27639D01}"/>
              </a:ext>
            </a:extLst>
          </p:cNvPr>
          <p:cNvSpPr/>
          <p:nvPr/>
        </p:nvSpPr>
        <p:spPr>
          <a:xfrm>
            <a:off x="7995920" y="2721040"/>
            <a:ext cx="468000" cy="2431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0" name="Parallelogram 59">
            <a:extLst>
              <a:ext uri="{FF2B5EF4-FFF2-40B4-BE49-F238E27FC236}">
                <a16:creationId xmlns:a16="http://schemas.microsoft.com/office/drawing/2014/main" id="{AF6BC136-1849-ED86-0AAA-5A37059EDC2A}"/>
              </a:ext>
            </a:extLst>
          </p:cNvPr>
          <p:cNvSpPr/>
          <p:nvPr/>
        </p:nvSpPr>
        <p:spPr>
          <a:xfrm>
            <a:off x="8358652" y="2471804"/>
            <a:ext cx="2594693" cy="667387"/>
          </a:xfrm>
          <a:prstGeom prst="parallelogram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3509EEB-1068-4620-7748-1B2E240A5BB0}"/>
              </a:ext>
            </a:extLst>
          </p:cNvPr>
          <p:cNvSpPr/>
          <p:nvPr/>
        </p:nvSpPr>
        <p:spPr>
          <a:xfrm>
            <a:off x="3911600" y="1376891"/>
            <a:ext cx="4084320" cy="4084320"/>
          </a:xfrm>
          <a:prstGeom prst="donut">
            <a:avLst>
              <a:gd name="adj" fmla="val 13124"/>
            </a:avLst>
          </a:pr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id="{8D45F7EA-22BA-3AAC-B351-F5EDA6191D72}"/>
              </a:ext>
            </a:extLst>
          </p:cNvPr>
          <p:cNvSpPr/>
          <p:nvPr/>
        </p:nvSpPr>
        <p:spPr>
          <a:xfrm>
            <a:off x="5674360" y="1229571"/>
            <a:ext cx="786133" cy="843280"/>
          </a:xfrm>
          <a:custGeom>
            <a:avLst/>
            <a:gdLst>
              <a:gd name="connsiteX0" fmla="*/ 421641 w 786133"/>
              <a:gd name="connsiteY0" fmla="*/ 0 h 843280"/>
              <a:gd name="connsiteX1" fmla="*/ 771271 w 786133"/>
              <a:gd name="connsiteY1" fmla="*/ 185897 h 843280"/>
              <a:gd name="connsiteX2" fmla="*/ 786133 w 786133"/>
              <a:gd name="connsiteY2" fmla="*/ 213278 h 843280"/>
              <a:gd name="connsiteX3" fmla="*/ 690968 w 786133"/>
              <a:gd name="connsiteY3" fmla="*/ 188809 h 843280"/>
              <a:gd name="connsiteX4" fmla="*/ 546840 w 786133"/>
              <a:gd name="connsiteY4" fmla="*/ 166812 h 843280"/>
              <a:gd name="connsiteX5" fmla="*/ 532564 w 786133"/>
              <a:gd name="connsiteY5" fmla="*/ 159064 h 843280"/>
              <a:gd name="connsiteX6" fmla="*/ 421641 w 786133"/>
              <a:gd name="connsiteY6" fmla="*/ 136670 h 843280"/>
              <a:gd name="connsiteX7" fmla="*/ 364209 w 786133"/>
              <a:gd name="connsiteY7" fmla="*/ 142460 h 843280"/>
              <a:gd name="connsiteX8" fmla="*/ 338877 w 786133"/>
              <a:gd name="connsiteY8" fmla="*/ 150323 h 843280"/>
              <a:gd name="connsiteX9" fmla="*/ 279401 w 786133"/>
              <a:gd name="connsiteY9" fmla="*/ 147320 h 843280"/>
              <a:gd name="connsiteX10" fmla="*/ 279401 w 786133"/>
              <a:gd name="connsiteY10" fmla="*/ 147320 h 843280"/>
              <a:gd name="connsiteX11" fmla="*/ 338876 w 786133"/>
              <a:gd name="connsiteY11" fmla="*/ 150323 h 843280"/>
              <a:gd name="connsiteX12" fmla="*/ 310717 w 786133"/>
              <a:gd name="connsiteY12" fmla="*/ 159064 h 843280"/>
              <a:gd name="connsiteX13" fmla="*/ 136670 w 786133"/>
              <a:gd name="connsiteY13" fmla="*/ 421640 h 843280"/>
              <a:gd name="connsiteX14" fmla="*/ 310717 w 786133"/>
              <a:gd name="connsiteY14" fmla="*/ 684216 h 843280"/>
              <a:gd name="connsiteX15" fmla="*/ 313454 w 786133"/>
              <a:gd name="connsiteY15" fmla="*/ 685066 h 843280"/>
              <a:gd name="connsiteX16" fmla="*/ 364208 w 786133"/>
              <a:gd name="connsiteY16" fmla="*/ 700820 h 843280"/>
              <a:gd name="connsiteX17" fmla="*/ 421640 w 786133"/>
              <a:gd name="connsiteY17" fmla="*/ 706610 h 843280"/>
              <a:gd name="connsiteX18" fmla="*/ 479072 w 786133"/>
              <a:gd name="connsiteY18" fmla="*/ 700820 h 843280"/>
              <a:gd name="connsiteX19" fmla="*/ 484961 w 786133"/>
              <a:gd name="connsiteY19" fmla="*/ 698992 h 843280"/>
              <a:gd name="connsiteX20" fmla="*/ 582939 w 786133"/>
              <a:gd name="connsiteY20" fmla="*/ 713945 h 843280"/>
              <a:gd name="connsiteX21" fmla="*/ 692666 w 786133"/>
              <a:gd name="connsiteY21" fmla="*/ 742159 h 843280"/>
              <a:gd name="connsiteX22" fmla="*/ 657383 w 786133"/>
              <a:gd name="connsiteY22" fmla="*/ 771270 h 843280"/>
              <a:gd name="connsiteX23" fmla="*/ 421640 w 786133"/>
              <a:gd name="connsiteY23" fmla="*/ 843280 h 843280"/>
              <a:gd name="connsiteX24" fmla="*/ 123496 w 786133"/>
              <a:gd name="connsiteY24" fmla="*/ 719784 h 843280"/>
              <a:gd name="connsiteX25" fmla="*/ 102706 w 786133"/>
              <a:gd name="connsiteY25" fmla="*/ 694586 h 843280"/>
              <a:gd name="connsiteX26" fmla="*/ 72010 w 786133"/>
              <a:gd name="connsiteY26" fmla="*/ 657383 h 843280"/>
              <a:gd name="connsiteX27" fmla="*/ 0 w 786133"/>
              <a:gd name="connsiteY27" fmla="*/ 421640 h 843280"/>
              <a:gd name="connsiteX28" fmla="*/ 72010 w 786133"/>
              <a:gd name="connsiteY28" fmla="*/ 185897 h 843280"/>
              <a:gd name="connsiteX29" fmla="*/ 96207 w 786133"/>
              <a:gd name="connsiteY29" fmla="*/ 156570 h 843280"/>
              <a:gd name="connsiteX30" fmla="*/ 96208 w 786133"/>
              <a:gd name="connsiteY30" fmla="*/ 156570 h 843280"/>
              <a:gd name="connsiteX31" fmla="*/ 123497 w 786133"/>
              <a:gd name="connsiteY31" fmla="*/ 123496 h 843280"/>
              <a:gd name="connsiteX32" fmla="*/ 421641 w 786133"/>
              <a:gd name="connsiteY32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86133" h="843280">
                <a:moveTo>
                  <a:pt x="421641" y="0"/>
                </a:moveTo>
                <a:cubicBezTo>
                  <a:pt x="567182" y="0"/>
                  <a:pt x="695500" y="73740"/>
                  <a:pt x="771271" y="185897"/>
                </a:cubicBezTo>
                <a:lnTo>
                  <a:pt x="786133" y="213278"/>
                </a:lnTo>
                <a:lnTo>
                  <a:pt x="690968" y="188809"/>
                </a:lnTo>
                <a:lnTo>
                  <a:pt x="546840" y="166812"/>
                </a:lnTo>
                <a:lnTo>
                  <a:pt x="532564" y="159064"/>
                </a:lnTo>
                <a:cubicBezTo>
                  <a:pt x="498471" y="144644"/>
                  <a:pt x="460987" y="136670"/>
                  <a:pt x="421641" y="136670"/>
                </a:cubicBezTo>
                <a:cubicBezTo>
                  <a:pt x="401968" y="136670"/>
                  <a:pt x="382761" y="138663"/>
                  <a:pt x="364209" y="142460"/>
                </a:cubicBezTo>
                <a:lnTo>
                  <a:pt x="338877" y="150323"/>
                </a:lnTo>
                <a:lnTo>
                  <a:pt x="279401" y="147320"/>
                </a:lnTo>
                <a:lnTo>
                  <a:pt x="279401" y="147320"/>
                </a:lnTo>
                <a:lnTo>
                  <a:pt x="338876" y="150323"/>
                </a:lnTo>
                <a:lnTo>
                  <a:pt x="310717" y="159064"/>
                </a:lnTo>
                <a:cubicBezTo>
                  <a:pt x="208437" y="202325"/>
                  <a:pt x="136670" y="303601"/>
                  <a:pt x="136670" y="421640"/>
                </a:cubicBezTo>
                <a:cubicBezTo>
                  <a:pt x="136670" y="539679"/>
                  <a:pt x="208437" y="640955"/>
                  <a:pt x="310717" y="684216"/>
                </a:cubicBezTo>
                <a:lnTo>
                  <a:pt x="313454" y="685066"/>
                </a:lnTo>
                <a:lnTo>
                  <a:pt x="364208" y="700820"/>
                </a:lnTo>
                <a:cubicBezTo>
                  <a:pt x="382760" y="704616"/>
                  <a:pt x="401967" y="706610"/>
                  <a:pt x="421640" y="706610"/>
                </a:cubicBezTo>
                <a:cubicBezTo>
                  <a:pt x="441313" y="706610"/>
                  <a:pt x="460521" y="704616"/>
                  <a:pt x="479072" y="700820"/>
                </a:cubicBezTo>
                <a:lnTo>
                  <a:pt x="484961" y="698992"/>
                </a:lnTo>
                <a:lnTo>
                  <a:pt x="582939" y="713945"/>
                </a:lnTo>
                <a:lnTo>
                  <a:pt x="692666" y="742159"/>
                </a:lnTo>
                <a:lnTo>
                  <a:pt x="657383" y="771270"/>
                </a:lnTo>
                <a:cubicBezTo>
                  <a:pt x="590089" y="816733"/>
                  <a:pt x="508965" y="843280"/>
                  <a:pt x="421640" y="843280"/>
                </a:cubicBezTo>
                <a:cubicBezTo>
                  <a:pt x="305208" y="843280"/>
                  <a:pt x="199798" y="796086"/>
                  <a:pt x="123496" y="719784"/>
                </a:cubicBezTo>
                <a:lnTo>
                  <a:pt x="102706" y="694586"/>
                </a:lnTo>
                <a:lnTo>
                  <a:pt x="72010" y="657383"/>
                </a:lnTo>
                <a:cubicBezTo>
                  <a:pt x="26547" y="590089"/>
                  <a:pt x="0" y="508964"/>
                  <a:pt x="0" y="421640"/>
                </a:cubicBezTo>
                <a:cubicBezTo>
                  <a:pt x="0" y="334316"/>
                  <a:pt x="26547" y="253191"/>
                  <a:pt x="72010" y="185897"/>
                </a:cubicBezTo>
                <a:lnTo>
                  <a:pt x="96207" y="156570"/>
                </a:lnTo>
                <a:lnTo>
                  <a:pt x="96208" y="156570"/>
                </a:lnTo>
                <a:lnTo>
                  <a:pt x="123497" y="123496"/>
                </a:lnTo>
                <a:cubicBezTo>
                  <a:pt x="199799" y="47194"/>
                  <a:pt x="305209" y="0"/>
                  <a:pt x="421641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6A09718B-06C7-8762-A0D9-E56C4C1B02CD}"/>
              </a:ext>
            </a:extLst>
          </p:cNvPr>
          <p:cNvSpPr/>
          <p:nvPr/>
        </p:nvSpPr>
        <p:spPr>
          <a:xfrm>
            <a:off x="3876040" y="2374524"/>
            <a:ext cx="843281" cy="831168"/>
          </a:xfrm>
          <a:custGeom>
            <a:avLst/>
            <a:gdLst>
              <a:gd name="connsiteX0" fmla="*/ 806635 w 843281"/>
              <a:gd name="connsiteY0" fmla="*/ 238938 h 831168"/>
              <a:gd name="connsiteX1" fmla="*/ 810146 w 843281"/>
              <a:gd name="connsiteY1" fmla="*/ 245407 h 831168"/>
              <a:gd name="connsiteX2" fmla="*/ 843281 w 843281"/>
              <a:gd name="connsiteY2" fmla="*/ 409528 h 831168"/>
              <a:gd name="connsiteX3" fmla="*/ 657384 w 843281"/>
              <a:gd name="connsiteY3" fmla="*/ 759158 h 831168"/>
              <a:gd name="connsiteX4" fmla="*/ 594178 w 843281"/>
              <a:gd name="connsiteY4" fmla="*/ 793465 h 831168"/>
              <a:gd name="connsiteX5" fmla="*/ 585762 w 843281"/>
              <a:gd name="connsiteY5" fmla="*/ 798033 h 831168"/>
              <a:gd name="connsiteX6" fmla="*/ 421641 w 843281"/>
              <a:gd name="connsiteY6" fmla="*/ 831168 h 831168"/>
              <a:gd name="connsiteX7" fmla="*/ 123497 w 843281"/>
              <a:gd name="connsiteY7" fmla="*/ 707672 h 831168"/>
              <a:gd name="connsiteX8" fmla="*/ 74678 w 843281"/>
              <a:gd name="connsiteY8" fmla="*/ 648503 h 831168"/>
              <a:gd name="connsiteX9" fmla="*/ 77050 w 843281"/>
              <a:gd name="connsiteY9" fmla="*/ 632961 h 831168"/>
              <a:gd name="connsiteX10" fmla="*/ 127372 w 843281"/>
              <a:gd name="connsiteY10" fmla="*/ 437252 h 831168"/>
              <a:gd name="connsiteX11" fmla="*/ 136854 w 843281"/>
              <a:gd name="connsiteY11" fmla="*/ 411345 h 831168"/>
              <a:gd name="connsiteX12" fmla="*/ 142461 w 843281"/>
              <a:gd name="connsiteY12" fmla="*/ 466960 h 831168"/>
              <a:gd name="connsiteX13" fmla="*/ 421641 w 843281"/>
              <a:gd name="connsiteY13" fmla="*/ 694498 h 831168"/>
              <a:gd name="connsiteX14" fmla="*/ 623145 w 843281"/>
              <a:gd name="connsiteY14" fmla="*/ 611032 h 831168"/>
              <a:gd name="connsiteX15" fmla="*/ 642719 w 843281"/>
              <a:gd name="connsiteY15" fmla="*/ 587309 h 831168"/>
              <a:gd name="connsiteX16" fmla="*/ 657943 w 843281"/>
              <a:gd name="connsiteY16" fmla="*/ 568858 h 831168"/>
              <a:gd name="connsiteX17" fmla="*/ 700821 w 843281"/>
              <a:gd name="connsiteY17" fmla="*/ 466960 h 831168"/>
              <a:gd name="connsiteX18" fmla="*/ 704807 w 843281"/>
              <a:gd name="connsiteY18" fmla="*/ 427424 h 831168"/>
              <a:gd name="connsiteX19" fmla="*/ 753369 w 843281"/>
              <a:gd name="connsiteY19" fmla="*/ 326615 h 831168"/>
              <a:gd name="connsiteX20" fmla="*/ 325240 w 843281"/>
              <a:gd name="connsiteY20" fmla="*/ 0 h 831168"/>
              <a:gd name="connsiteX21" fmla="*/ 282038 w 843281"/>
              <a:gd name="connsiteY21" fmla="*/ 71112 h 831168"/>
              <a:gd name="connsiteX22" fmla="*/ 210400 w 843281"/>
              <a:gd name="connsiteY22" fmla="*/ 219823 h 831168"/>
              <a:gd name="connsiteX23" fmla="*/ 185338 w 843281"/>
              <a:gd name="connsiteY23" fmla="*/ 250197 h 831168"/>
              <a:gd name="connsiteX24" fmla="*/ 136670 w 843281"/>
              <a:gd name="connsiteY24" fmla="*/ 409527 h 831168"/>
              <a:gd name="connsiteX25" fmla="*/ 136853 w 843281"/>
              <a:gd name="connsiteY25" fmla="*/ 411344 h 831168"/>
              <a:gd name="connsiteX26" fmla="*/ 127371 w 843281"/>
              <a:gd name="connsiteY26" fmla="*/ 437251 h 831168"/>
              <a:gd name="connsiteX27" fmla="*/ 77049 w 843281"/>
              <a:gd name="connsiteY27" fmla="*/ 632960 h 831168"/>
              <a:gd name="connsiteX28" fmla="*/ 74677 w 843281"/>
              <a:gd name="connsiteY28" fmla="*/ 648502 h 831168"/>
              <a:gd name="connsiteX29" fmla="*/ 72010 w 843281"/>
              <a:gd name="connsiteY29" fmla="*/ 645270 h 831168"/>
              <a:gd name="connsiteX30" fmla="*/ 0 w 843281"/>
              <a:gd name="connsiteY30" fmla="*/ 409527 h 831168"/>
              <a:gd name="connsiteX31" fmla="*/ 257519 w 843281"/>
              <a:gd name="connsiteY31" fmla="*/ 21022 h 831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843281" h="831168">
                <a:moveTo>
                  <a:pt x="806635" y="238938"/>
                </a:moveTo>
                <a:lnTo>
                  <a:pt x="810146" y="245407"/>
                </a:lnTo>
                <a:cubicBezTo>
                  <a:pt x="831483" y="295851"/>
                  <a:pt x="843281" y="351312"/>
                  <a:pt x="843281" y="409528"/>
                </a:cubicBezTo>
                <a:cubicBezTo>
                  <a:pt x="843281" y="555069"/>
                  <a:pt x="769541" y="683387"/>
                  <a:pt x="657384" y="759158"/>
                </a:cubicBezTo>
                <a:lnTo>
                  <a:pt x="594178" y="793465"/>
                </a:lnTo>
                <a:lnTo>
                  <a:pt x="585762" y="798033"/>
                </a:lnTo>
                <a:cubicBezTo>
                  <a:pt x="535318" y="819370"/>
                  <a:pt x="479857" y="831168"/>
                  <a:pt x="421641" y="831168"/>
                </a:cubicBezTo>
                <a:cubicBezTo>
                  <a:pt x="305209" y="831168"/>
                  <a:pt x="199799" y="783974"/>
                  <a:pt x="123497" y="707672"/>
                </a:cubicBezTo>
                <a:lnTo>
                  <a:pt x="74678" y="648503"/>
                </a:lnTo>
                <a:lnTo>
                  <a:pt x="77050" y="632961"/>
                </a:lnTo>
                <a:cubicBezTo>
                  <a:pt x="90652" y="566492"/>
                  <a:pt x="107483" y="501198"/>
                  <a:pt x="127372" y="437252"/>
                </a:cubicBezTo>
                <a:lnTo>
                  <a:pt x="136854" y="411345"/>
                </a:lnTo>
                <a:lnTo>
                  <a:pt x="142461" y="466960"/>
                </a:lnTo>
                <a:cubicBezTo>
                  <a:pt x="169033" y="596816"/>
                  <a:pt x="283929" y="694498"/>
                  <a:pt x="421641" y="694498"/>
                </a:cubicBezTo>
                <a:cubicBezTo>
                  <a:pt x="500334" y="694498"/>
                  <a:pt x="571576" y="662602"/>
                  <a:pt x="623145" y="611032"/>
                </a:cubicBezTo>
                <a:lnTo>
                  <a:pt x="642719" y="587309"/>
                </a:lnTo>
                <a:lnTo>
                  <a:pt x="657943" y="568858"/>
                </a:lnTo>
                <a:cubicBezTo>
                  <a:pt x="678427" y="538537"/>
                  <a:pt x="693230" y="504061"/>
                  <a:pt x="700821" y="466960"/>
                </a:cubicBezTo>
                <a:lnTo>
                  <a:pt x="704807" y="427424"/>
                </a:lnTo>
                <a:lnTo>
                  <a:pt x="753369" y="326615"/>
                </a:lnTo>
                <a:close/>
                <a:moveTo>
                  <a:pt x="325240" y="0"/>
                </a:moveTo>
                <a:lnTo>
                  <a:pt x="282038" y="71112"/>
                </a:lnTo>
                <a:lnTo>
                  <a:pt x="210400" y="219823"/>
                </a:lnTo>
                <a:lnTo>
                  <a:pt x="185338" y="250197"/>
                </a:lnTo>
                <a:cubicBezTo>
                  <a:pt x="154612" y="295679"/>
                  <a:pt x="136670" y="350508"/>
                  <a:pt x="136670" y="409527"/>
                </a:cubicBezTo>
                <a:lnTo>
                  <a:pt x="136853" y="411344"/>
                </a:lnTo>
                <a:lnTo>
                  <a:pt x="127371" y="437251"/>
                </a:lnTo>
                <a:cubicBezTo>
                  <a:pt x="107482" y="501197"/>
                  <a:pt x="90651" y="566491"/>
                  <a:pt x="77049" y="632960"/>
                </a:cubicBezTo>
                <a:lnTo>
                  <a:pt x="74677" y="648502"/>
                </a:lnTo>
                <a:lnTo>
                  <a:pt x="72010" y="645270"/>
                </a:lnTo>
                <a:cubicBezTo>
                  <a:pt x="26547" y="577976"/>
                  <a:pt x="0" y="496852"/>
                  <a:pt x="0" y="409527"/>
                </a:cubicBezTo>
                <a:cubicBezTo>
                  <a:pt x="0" y="234878"/>
                  <a:pt x="106186" y="85030"/>
                  <a:pt x="257519" y="21022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D02F9953-366F-F8CA-7F24-E1925FF9C835}"/>
              </a:ext>
            </a:extLst>
          </p:cNvPr>
          <p:cNvSpPr/>
          <p:nvPr/>
        </p:nvSpPr>
        <p:spPr>
          <a:xfrm>
            <a:off x="7228840" y="2489411"/>
            <a:ext cx="843281" cy="792009"/>
          </a:xfrm>
          <a:custGeom>
            <a:avLst/>
            <a:gdLst>
              <a:gd name="connsiteX0" fmla="*/ 53371 w 843281"/>
              <a:gd name="connsiteY0" fmla="*/ 220238 h 792009"/>
              <a:gd name="connsiteX1" fmla="*/ 112695 w 843281"/>
              <a:gd name="connsiteY1" fmla="*/ 343386 h 792009"/>
              <a:gd name="connsiteX2" fmla="*/ 137678 w 843281"/>
              <a:gd name="connsiteY2" fmla="*/ 411645 h 792009"/>
              <a:gd name="connsiteX3" fmla="*/ 136670 w 843281"/>
              <a:gd name="connsiteY3" fmla="*/ 421641 h 792009"/>
              <a:gd name="connsiteX4" fmla="*/ 185338 w 843281"/>
              <a:gd name="connsiteY4" fmla="*/ 580971 h 792009"/>
              <a:gd name="connsiteX5" fmla="*/ 190441 w 843281"/>
              <a:gd name="connsiteY5" fmla="*/ 587155 h 792009"/>
              <a:gd name="connsiteX6" fmla="*/ 200455 w 843281"/>
              <a:gd name="connsiteY6" fmla="*/ 626102 h 792009"/>
              <a:gd name="connsiteX7" fmla="*/ 223278 w 843281"/>
              <a:gd name="connsiteY7" fmla="*/ 775648 h 792009"/>
              <a:gd name="connsiteX8" fmla="*/ 224104 w 843281"/>
              <a:gd name="connsiteY8" fmla="*/ 792009 h 792009"/>
              <a:gd name="connsiteX9" fmla="*/ 185897 w 843281"/>
              <a:gd name="connsiteY9" fmla="*/ 771271 h 792009"/>
              <a:gd name="connsiteX10" fmla="*/ 0 w 843281"/>
              <a:gd name="connsiteY10" fmla="*/ 421641 h 792009"/>
              <a:gd name="connsiteX11" fmla="*/ 33135 w 843281"/>
              <a:gd name="connsiteY11" fmla="*/ 257520 h 792009"/>
              <a:gd name="connsiteX12" fmla="*/ 552710 w 843281"/>
              <a:gd name="connsiteY12" fmla="*/ 22876 h 792009"/>
              <a:gd name="connsiteX13" fmla="*/ 585762 w 843281"/>
              <a:gd name="connsiteY13" fmla="*/ 33136 h 792009"/>
              <a:gd name="connsiteX14" fmla="*/ 843281 w 843281"/>
              <a:gd name="connsiteY14" fmla="*/ 421641 h 792009"/>
              <a:gd name="connsiteX15" fmla="*/ 771271 w 843281"/>
              <a:gd name="connsiteY15" fmla="*/ 657384 h 792009"/>
              <a:gd name="connsiteX16" fmla="*/ 750665 w 843281"/>
              <a:gd name="connsiteY16" fmla="*/ 682359 h 792009"/>
              <a:gd name="connsiteX17" fmla="*/ 725592 w 843281"/>
              <a:gd name="connsiteY17" fmla="*/ 518074 h 792009"/>
              <a:gd name="connsiteX18" fmla="*/ 704974 w 843281"/>
              <a:gd name="connsiteY18" fmla="*/ 437885 h 792009"/>
              <a:gd name="connsiteX19" fmla="*/ 706611 w 843281"/>
              <a:gd name="connsiteY19" fmla="*/ 421641 h 792009"/>
              <a:gd name="connsiteX20" fmla="*/ 657943 w 843281"/>
              <a:gd name="connsiteY20" fmla="*/ 262311 h 792009"/>
              <a:gd name="connsiteX21" fmla="*/ 649580 w 843281"/>
              <a:gd name="connsiteY21" fmla="*/ 252176 h 792009"/>
              <a:gd name="connsiteX22" fmla="*/ 606598 w 843281"/>
              <a:gd name="connsiteY22" fmla="*/ 134740 h 792009"/>
              <a:gd name="connsiteX23" fmla="*/ 421640 w 843281"/>
              <a:gd name="connsiteY23" fmla="*/ 0 h 792009"/>
              <a:gd name="connsiteX24" fmla="*/ 506615 w 843281"/>
              <a:gd name="connsiteY24" fmla="*/ 8566 h 792009"/>
              <a:gd name="connsiteX25" fmla="*/ 552709 w 843281"/>
              <a:gd name="connsiteY25" fmla="*/ 22875 h 792009"/>
              <a:gd name="connsiteX26" fmla="*/ 606597 w 843281"/>
              <a:gd name="connsiteY26" fmla="*/ 134739 h 792009"/>
              <a:gd name="connsiteX27" fmla="*/ 649579 w 843281"/>
              <a:gd name="connsiteY27" fmla="*/ 252175 h 792009"/>
              <a:gd name="connsiteX28" fmla="*/ 623144 w 843281"/>
              <a:gd name="connsiteY28" fmla="*/ 220136 h 792009"/>
              <a:gd name="connsiteX29" fmla="*/ 421640 w 843281"/>
              <a:gd name="connsiteY29" fmla="*/ 136670 h 792009"/>
              <a:gd name="connsiteX30" fmla="*/ 142460 w 843281"/>
              <a:gd name="connsiteY30" fmla="*/ 364208 h 792009"/>
              <a:gd name="connsiteX31" fmla="*/ 137678 w 843281"/>
              <a:gd name="connsiteY31" fmla="*/ 411644 h 792009"/>
              <a:gd name="connsiteX32" fmla="*/ 112695 w 843281"/>
              <a:gd name="connsiteY32" fmla="*/ 343385 h 792009"/>
              <a:gd name="connsiteX33" fmla="*/ 53371 w 843281"/>
              <a:gd name="connsiteY33" fmla="*/ 220237 h 792009"/>
              <a:gd name="connsiteX34" fmla="*/ 72010 w 843281"/>
              <a:gd name="connsiteY34" fmla="*/ 185897 h 792009"/>
              <a:gd name="connsiteX35" fmla="*/ 421640 w 843281"/>
              <a:gd name="connsiteY35" fmla="*/ 0 h 792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43281" h="792009">
                <a:moveTo>
                  <a:pt x="53371" y="220238"/>
                </a:moveTo>
                <a:lnTo>
                  <a:pt x="112695" y="343386"/>
                </a:lnTo>
                <a:lnTo>
                  <a:pt x="137678" y="411645"/>
                </a:lnTo>
                <a:lnTo>
                  <a:pt x="136670" y="421641"/>
                </a:lnTo>
                <a:cubicBezTo>
                  <a:pt x="136670" y="480661"/>
                  <a:pt x="154612" y="535489"/>
                  <a:pt x="185338" y="580971"/>
                </a:cubicBezTo>
                <a:lnTo>
                  <a:pt x="190441" y="587155"/>
                </a:lnTo>
                <a:lnTo>
                  <a:pt x="200455" y="626102"/>
                </a:lnTo>
                <a:cubicBezTo>
                  <a:pt x="210486" y="675125"/>
                  <a:pt x="218136" y="725016"/>
                  <a:pt x="223278" y="775648"/>
                </a:cubicBezTo>
                <a:lnTo>
                  <a:pt x="224104" y="792009"/>
                </a:lnTo>
                <a:lnTo>
                  <a:pt x="185897" y="771271"/>
                </a:lnTo>
                <a:cubicBezTo>
                  <a:pt x="73740" y="695500"/>
                  <a:pt x="0" y="567182"/>
                  <a:pt x="0" y="421641"/>
                </a:cubicBezTo>
                <a:cubicBezTo>
                  <a:pt x="0" y="363425"/>
                  <a:pt x="11799" y="307964"/>
                  <a:pt x="33135" y="257520"/>
                </a:cubicBezTo>
                <a:close/>
                <a:moveTo>
                  <a:pt x="552710" y="22876"/>
                </a:moveTo>
                <a:lnTo>
                  <a:pt x="585762" y="33136"/>
                </a:lnTo>
                <a:cubicBezTo>
                  <a:pt x="737095" y="97144"/>
                  <a:pt x="843281" y="246992"/>
                  <a:pt x="843281" y="421641"/>
                </a:cubicBezTo>
                <a:cubicBezTo>
                  <a:pt x="843281" y="508966"/>
                  <a:pt x="816735" y="590090"/>
                  <a:pt x="771271" y="657384"/>
                </a:cubicBezTo>
                <a:lnTo>
                  <a:pt x="750665" y="682359"/>
                </a:lnTo>
                <a:lnTo>
                  <a:pt x="725592" y="518074"/>
                </a:lnTo>
                <a:lnTo>
                  <a:pt x="704974" y="437885"/>
                </a:lnTo>
                <a:lnTo>
                  <a:pt x="706611" y="421641"/>
                </a:lnTo>
                <a:cubicBezTo>
                  <a:pt x="706611" y="362622"/>
                  <a:pt x="688670" y="307793"/>
                  <a:pt x="657943" y="262311"/>
                </a:cubicBezTo>
                <a:lnTo>
                  <a:pt x="649580" y="252176"/>
                </a:lnTo>
                <a:lnTo>
                  <a:pt x="606598" y="134740"/>
                </a:lnTo>
                <a:close/>
                <a:moveTo>
                  <a:pt x="421640" y="0"/>
                </a:moveTo>
                <a:cubicBezTo>
                  <a:pt x="450748" y="0"/>
                  <a:pt x="479168" y="2950"/>
                  <a:pt x="506615" y="8566"/>
                </a:cubicBezTo>
                <a:lnTo>
                  <a:pt x="552709" y="22875"/>
                </a:lnTo>
                <a:lnTo>
                  <a:pt x="606597" y="134739"/>
                </a:lnTo>
                <a:lnTo>
                  <a:pt x="649579" y="252175"/>
                </a:lnTo>
                <a:lnTo>
                  <a:pt x="623144" y="220136"/>
                </a:lnTo>
                <a:cubicBezTo>
                  <a:pt x="571575" y="168566"/>
                  <a:pt x="500333" y="136670"/>
                  <a:pt x="421640" y="136670"/>
                </a:cubicBezTo>
                <a:cubicBezTo>
                  <a:pt x="283928" y="136670"/>
                  <a:pt x="169032" y="234352"/>
                  <a:pt x="142460" y="364208"/>
                </a:cubicBezTo>
                <a:lnTo>
                  <a:pt x="137678" y="411644"/>
                </a:lnTo>
                <a:lnTo>
                  <a:pt x="112695" y="343385"/>
                </a:lnTo>
                <a:lnTo>
                  <a:pt x="53371" y="220237"/>
                </a:lnTo>
                <a:lnTo>
                  <a:pt x="72010" y="185897"/>
                </a:lnTo>
                <a:cubicBezTo>
                  <a:pt x="147782" y="73740"/>
                  <a:pt x="276100" y="0"/>
                  <a:pt x="421640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DF989A82-CEA1-A704-0E9C-FCCCD037A542}"/>
              </a:ext>
            </a:extLst>
          </p:cNvPr>
          <p:cNvSpPr/>
          <p:nvPr/>
        </p:nvSpPr>
        <p:spPr>
          <a:xfrm>
            <a:off x="4657704" y="4531571"/>
            <a:ext cx="838856" cy="843280"/>
          </a:xfrm>
          <a:custGeom>
            <a:avLst/>
            <a:gdLst>
              <a:gd name="connsiteX0" fmla="*/ 417216 w 838856"/>
              <a:gd name="connsiteY0" fmla="*/ 0 h 843280"/>
              <a:gd name="connsiteX1" fmla="*/ 805721 w 838856"/>
              <a:gd name="connsiteY1" fmla="*/ 257519 h 843280"/>
              <a:gd name="connsiteX2" fmla="*/ 824228 w 838856"/>
              <a:gd name="connsiteY2" fmla="*/ 317135 h 843280"/>
              <a:gd name="connsiteX3" fmla="*/ 830290 w 838856"/>
              <a:gd name="connsiteY3" fmla="*/ 336665 h 843280"/>
              <a:gd name="connsiteX4" fmla="*/ 838856 w 838856"/>
              <a:gd name="connsiteY4" fmla="*/ 421640 h 843280"/>
              <a:gd name="connsiteX5" fmla="*/ 652959 w 838856"/>
              <a:gd name="connsiteY5" fmla="*/ 771270 h 843280"/>
              <a:gd name="connsiteX6" fmla="*/ 594147 w 838856"/>
              <a:gd name="connsiteY6" fmla="*/ 803193 h 843280"/>
              <a:gd name="connsiteX7" fmla="*/ 594147 w 838856"/>
              <a:gd name="connsiteY7" fmla="*/ 803193 h 843280"/>
              <a:gd name="connsiteX8" fmla="*/ 581338 w 838856"/>
              <a:gd name="connsiteY8" fmla="*/ 810145 h 843280"/>
              <a:gd name="connsiteX9" fmla="*/ 417217 w 838856"/>
              <a:gd name="connsiteY9" fmla="*/ 843280 h 843280"/>
              <a:gd name="connsiteX10" fmla="*/ 4143 w 838856"/>
              <a:gd name="connsiteY10" fmla="*/ 506615 h 843280"/>
              <a:gd name="connsiteX11" fmla="*/ 0 w 838856"/>
              <a:gd name="connsiteY11" fmla="*/ 465513 h 843280"/>
              <a:gd name="connsiteX12" fmla="*/ 154266 w 838856"/>
              <a:gd name="connsiteY12" fmla="*/ 580871 h 843280"/>
              <a:gd name="connsiteX13" fmla="*/ 207536 w 838856"/>
              <a:gd name="connsiteY13" fmla="*/ 613233 h 843280"/>
              <a:gd name="connsiteX14" fmla="*/ 215713 w 838856"/>
              <a:gd name="connsiteY14" fmla="*/ 623144 h 843280"/>
              <a:gd name="connsiteX15" fmla="*/ 306294 w 838856"/>
              <a:gd name="connsiteY15" fmla="*/ 684216 h 843280"/>
              <a:gd name="connsiteX16" fmla="*/ 358415 w 838856"/>
              <a:gd name="connsiteY16" fmla="*/ 700395 h 843280"/>
              <a:gd name="connsiteX17" fmla="*/ 358417 w 838856"/>
              <a:gd name="connsiteY17" fmla="*/ 700396 h 843280"/>
              <a:gd name="connsiteX18" fmla="*/ 359784 w 838856"/>
              <a:gd name="connsiteY18" fmla="*/ 700820 h 843280"/>
              <a:gd name="connsiteX19" fmla="*/ 417216 w 838856"/>
              <a:gd name="connsiteY19" fmla="*/ 706610 h 843280"/>
              <a:gd name="connsiteX20" fmla="*/ 702186 w 838856"/>
              <a:gd name="connsiteY20" fmla="*/ 421640 h 843280"/>
              <a:gd name="connsiteX21" fmla="*/ 653518 w 838856"/>
              <a:gd name="connsiteY21" fmla="*/ 262310 h 843280"/>
              <a:gd name="connsiteX22" fmla="*/ 634117 w 838856"/>
              <a:gd name="connsiteY22" fmla="*/ 238796 h 843280"/>
              <a:gd name="connsiteX23" fmla="*/ 618720 w 838856"/>
              <a:gd name="connsiteY23" fmla="*/ 220136 h 843280"/>
              <a:gd name="connsiteX24" fmla="*/ 474648 w 838856"/>
              <a:gd name="connsiteY24" fmla="*/ 142460 h 843280"/>
              <a:gd name="connsiteX25" fmla="*/ 461826 w 838856"/>
              <a:gd name="connsiteY25" fmla="*/ 141167 h 843280"/>
              <a:gd name="connsiteX26" fmla="*/ 453962 w 838856"/>
              <a:gd name="connsiteY26" fmla="*/ 136390 h 843280"/>
              <a:gd name="connsiteX27" fmla="*/ 338015 w 838856"/>
              <a:gd name="connsiteY27" fmla="*/ 49686 h 843280"/>
              <a:gd name="connsiteX28" fmla="*/ 302820 w 838856"/>
              <a:gd name="connsiteY28" fmla="*/ 17699 h 843280"/>
              <a:gd name="connsiteX29" fmla="*/ 332241 w 838856"/>
              <a:gd name="connsiteY29" fmla="*/ 8566 h 843280"/>
              <a:gd name="connsiteX30" fmla="*/ 417216 w 838856"/>
              <a:gd name="connsiteY30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838856" h="843280">
                <a:moveTo>
                  <a:pt x="417216" y="0"/>
                </a:moveTo>
                <a:cubicBezTo>
                  <a:pt x="591865" y="0"/>
                  <a:pt x="741713" y="106186"/>
                  <a:pt x="805721" y="257519"/>
                </a:cubicBezTo>
                <a:lnTo>
                  <a:pt x="824228" y="317135"/>
                </a:lnTo>
                <a:lnTo>
                  <a:pt x="830290" y="336665"/>
                </a:lnTo>
                <a:cubicBezTo>
                  <a:pt x="835907" y="364113"/>
                  <a:pt x="838856" y="392532"/>
                  <a:pt x="838856" y="421640"/>
                </a:cubicBezTo>
                <a:cubicBezTo>
                  <a:pt x="838856" y="567181"/>
                  <a:pt x="765116" y="695499"/>
                  <a:pt x="652959" y="771270"/>
                </a:cubicBezTo>
                <a:lnTo>
                  <a:pt x="594147" y="803193"/>
                </a:lnTo>
                <a:lnTo>
                  <a:pt x="594147" y="803193"/>
                </a:lnTo>
                <a:lnTo>
                  <a:pt x="581338" y="810145"/>
                </a:lnTo>
                <a:cubicBezTo>
                  <a:pt x="530894" y="831482"/>
                  <a:pt x="475433" y="843280"/>
                  <a:pt x="417217" y="843280"/>
                </a:cubicBezTo>
                <a:cubicBezTo>
                  <a:pt x="213460" y="843280"/>
                  <a:pt x="43460" y="698749"/>
                  <a:pt x="4143" y="506615"/>
                </a:cubicBezTo>
                <a:lnTo>
                  <a:pt x="0" y="465513"/>
                </a:lnTo>
                <a:lnTo>
                  <a:pt x="154266" y="580871"/>
                </a:lnTo>
                <a:lnTo>
                  <a:pt x="207536" y="613233"/>
                </a:lnTo>
                <a:lnTo>
                  <a:pt x="215713" y="623144"/>
                </a:lnTo>
                <a:cubicBezTo>
                  <a:pt x="241498" y="648929"/>
                  <a:pt x="272201" y="669796"/>
                  <a:pt x="306294" y="684216"/>
                </a:cubicBezTo>
                <a:lnTo>
                  <a:pt x="358415" y="700395"/>
                </a:lnTo>
                <a:lnTo>
                  <a:pt x="358417" y="700396"/>
                </a:lnTo>
                <a:lnTo>
                  <a:pt x="359784" y="700820"/>
                </a:lnTo>
                <a:cubicBezTo>
                  <a:pt x="378336" y="704617"/>
                  <a:pt x="397543" y="706610"/>
                  <a:pt x="417216" y="706610"/>
                </a:cubicBezTo>
                <a:cubicBezTo>
                  <a:pt x="574601" y="706610"/>
                  <a:pt x="702186" y="579025"/>
                  <a:pt x="702186" y="421640"/>
                </a:cubicBezTo>
                <a:cubicBezTo>
                  <a:pt x="702186" y="362621"/>
                  <a:pt x="684245" y="307792"/>
                  <a:pt x="653518" y="262310"/>
                </a:cubicBezTo>
                <a:lnTo>
                  <a:pt x="634117" y="238796"/>
                </a:lnTo>
                <a:lnTo>
                  <a:pt x="618720" y="220136"/>
                </a:lnTo>
                <a:cubicBezTo>
                  <a:pt x="580044" y="181459"/>
                  <a:pt x="530300" y="153848"/>
                  <a:pt x="474648" y="142460"/>
                </a:cubicBezTo>
                <a:lnTo>
                  <a:pt x="461826" y="141167"/>
                </a:lnTo>
                <a:lnTo>
                  <a:pt x="453962" y="136390"/>
                </a:lnTo>
                <a:cubicBezTo>
                  <a:pt x="413899" y="109324"/>
                  <a:pt x="375208" y="80381"/>
                  <a:pt x="338015" y="49686"/>
                </a:cubicBezTo>
                <a:lnTo>
                  <a:pt x="302820" y="17699"/>
                </a:lnTo>
                <a:lnTo>
                  <a:pt x="332241" y="8566"/>
                </a:lnTo>
                <a:cubicBezTo>
                  <a:pt x="359689" y="2950"/>
                  <a:pt x="388108" y="0"/>
                  <a:pt x="417216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31494FBD-DCAF-865B-8E2B-5BAFFD3A9A1A}"/>
              </a:ext>
            </a:extLst>
          </p:cNvPr>
          <p:cNvSpPr/>
          <p:nvPr/>
        </p:nvSpPr>
        <p:spPr>
          <a:xfrm>
            <a:off x="6663746" y="4363931"/>
            <a:ext cx="839414" cy="843280"/>
          </a:xfrm>
          <a:custGeom>
            <a:avLst/>
            <a:gdLst>
              <a:gd name="connsiteX0" fmla="*/ 835926 w 839414"/>
              <a:gd name="connsiteY0" fmla="*/ 387041 h 843280"/>
              <a:gd name="connsiteX1" fmla="*/ 839414 w 839414"/>
              <a:gd name="connsiteY1" fmla="*/ 421640 h 843280"/>
              <a:gd name="connsiteX2" fmla="*/ 417774 w 839414"/>
              <a:gd name="connsiteY2" fmla="*/ 843280 h 843280"/>
              <a:gd name="connsiteX3" fmla="*/ 332799 w 839414"/>
              <a:gd name="connsiteY3" fmla="*/ 834714 h 843280"/>
              <a:gd name="connsiteX4" fmla="*/ 304415 w 839414"/>
              <a:gd name="connsiteY4" fmla="*/ 825903 h 843280"/>
              <a:gd name="connsiteX5" fmla="*/ 431805 w 839414"/>
              <a:gd name="connsiteY5" fmla="*/ 748511 h 843280"/>
              <a:gd name="connsiteX6" fmla="*/ 510042 w 839414"/>
              <a:gd name="connsiteY6" fmla="*/ 690007 h 843280"/>
              <a:gd name="connsiteX7" fmla="*/ 528697 w 839414"/>
              <a:gd name="connsiteY7" fmla="*/ 684216 h 843280"/>
              <a:gd name="connsiteX8" fmla="*/ 654076 w 839414"/>
              <a:gd name="connsiteY8" fmla="*/ 580970 h 843280"/>
              <a:gd name="connsiteX9" fmla="*/ 663877 w 839414"/>
              <a:gd name="connsiteY9" fmla="*/ 562913 h 843280"/>
              <a:gd name="connsiteX10" fmla="*/ 734039 w 839414"/>
              <a:gd name="connsiteY10" fmla="*/ 499145 h 843280"/>
              <a:gd name="connsiteX11" fmla="*/ 417774 w 839414"/>
              <a:gd name="connsiteY11" fmla="*/ 0 h 843280"/>
              <a:gd name="connsiteX12" fmla="*/ 458957 w 839414"/>
              <a:gd name="connsiteY12" fmla="*/ 4152 h 843280"/>
              <a:gd name="connsiteX13" fmla="*/ 458957 w 839414"/>
              <a:gd name="connsiteY13" fmla="*/ 4152 h 843280"/>
              <a:gd name="connsiteX14" fmla="*/ 502748 w 839414"/>
              <a:gd name="connsiteY14" fmla="*/ 8566 h 843280"/>
              <a:gd name="connsiteX15" fmla="*/ 830847 w 839414"/>
              <a:gd name="connsiteY15" fmla="*/ 336665 h 843280"/>
              <a:gd name="connsiteX16" fmla="*/ 835925 w 839414"/>
              <a:gd name="connsiteY16" fmla="*/ 387041 h 843280"/>
              <a:gd name="connsiteX17" fmla="*/ 734038 w 839414"/>
              <a:gd name="connsiteY17" fmla="*/ 499145 h 843280"/>
              <a:gd name="connsiteX18" fmla="*/ 663876 w 839414"/>
              <a:gd name="connsiteY18" fmla="*/ 562913 h 843280"/>
              <a:gd name="connsiteX19" fmla="*/ 680349 w 839414"/>
              <a:gd name="connsiteY19" fmla="*/ 532563 h 843280"/>
              <a:gd name="connsiteX20" fmla="*/ 702743 w 839414"/>
              <a:gd name="connsiteY20" fmla="*/ 421640 h 843280"/>
              <a:gd name="connsiteX21" fmla="*/ 417773 w 839414"/>
              <a:gd name="connsiteY21" fmla="*/ 136670 h 843280"/>
              <a:gd name="connsiteX22" fmla="*/ 360341 w 839414"/>
              <a:gd name="connsiteY22" fmla="*/ 142460 h 843280"/>
              <a:gd name="connsiteX23" fmla="*/ 314915 w 839414"/>
              <a:gd name="connsiteY23" fmla="*/ 156560 h 843280"/>
              <a:gd name="connsiteX24" fmla="*/ 314914 w 839414"/>
              <a:gd name="connsiteY24" fmla="*/ 156561 h 843280"/>
              <a:gd name="connsiteX25" fmla="*/ 306851 w 839414"/>
              <a:gd name="connsiteY25" fmla="*/ 159064 h 843280"/>
              <a:gd name="connsiteX26" fmla="*/ 181472 w 839414"/>
              <a:gd name="connsiteY26" fmla="*/ 262310 h 843280"/>
              <a:gd name="connsiteX27" fmla="*/ 177082 w 839414"/>
              <a:gd name="connsiteY27" fmla="*/ 270400 h 843280"/>
              <a:gd name="connsiteX28" fmla="*/ 132108 w 839414"/>
              <a:gd name="connsiteY28" fmla="*/ 304030 h 843280"/>
              <a:gd name="connsiteX29" fmla="*/ 7927 w 839414"/>
              <a:gd name="connsiteY29" fmla="*/ 379472 h 843280"/>
              <a:gd name="connsiteX30" fmla="*/ 0 w 839414"/>
              <a:gd name="connsiteY30" fmla="*/ 383291 h 843280"/>
              <a:gd name="connsiteX31" fmla="*/ 4700 w 839414"/>
              <a:gd name="connsiteY31" fmla="*/ 336665 h 843280"/>
              <a:gd name="connsiteX32" fmla="*/ 417774 w 839414"/>
              <a:gd name="connsiteY32" fmla="*/ 0 h 843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839414" h="843280">
                <a:moveTo>
                  <a:pt x="835926" y="387041"/>
                </a:moveTo>
                <a:lnTo>
                  <a:pt x="839414" y="421640"/>
                </a:lnTo>
                <a:cubicBezTo>
                  <a:pt x="839414" y="654505"/>
                  <a:pt x="650639" y="843280"/>
                  <a:pt x="417774" y="843280"/>
                </a:cubicBezTo>
                <a:cubicBezTo>
                  <a:pt x="388666" y="843280"/>
                  <a:pt x="360247" y="840331"/>
                  <a:pt x="332799" y="834714"/>
                </a:cubicBezTo>
                <a:lnTo>
                  <a:pt x="304415" y="825903"/>
                </a:lnTo>
                <a:lnTo>
                  <a:pt x="431805" y="748511"/>
                </a:lnTo>
                <a:lnTo>
                  <a:pt x="510042" y="690007"/>
                </a:lnTo>
                <a:lnTo>
                  <a:pt x="528697" y="684216"/>
                </a:lnTo>
                <a:cubicBezTo>
                  <a:pt x="579838" y="662586"/>
                  <a:pt x="623349" y="626451"/>
                  <a:pt x="654076" y="580970"/>
                </a:cubicBezTo>
                <a:lnTo>
                  <a:pt x="663877" y="562913"/>
                </a:lnTo>
                <a:lnTo>
                  <a:pt x="734039" y="499145"/>
                </a:lnTo>
                <a:close/>
                <a:moveTo>
                  <a:pt x="417774" y="0"/>
                </a:moveTo>
                <a:lnTo>
                  <a:pt x="458957" y="4152"/>
                </a:lnTo>
                <a:lnTo>
                  <a:pt x="458957" y="4152"/>
                </a:lnTo>
                <a:lnTo>
                  <a:pt x="502748" y="8566"/>
                </a:lnTo>
                <a:cubicBezTo>
                  <a:pt x="667435" y="42266"/>
                  <a:pt x="797147" y="171979"/>
                  <a:pt x="830847" y="336665"/>
                </a:cubicBezTo>
                <a:lnTo>
                  <a:pt x="835925" y="387041"/>
                </a:lnTo>
                <a:lnTo>
                  <a:pt x="734038" y="499145"/>
                </a:lnTo>
                <a:lnTo>
                  <a:pt x="663876" y="562913"/>
                </a:lnTo>
                <a:lnTo>
                  <a:pt x="680349" y="532563"/>
                </a:lnTo>
                <a:cubicBezTo>
                  <a:pt x="694769" y="498470"/>
                  <a:pt x="702743" y="460986"/>
                  <a:pt x="702743" y="421640"/>
                </a:cubicBezTo>
                <a:cubicBezTo>
                  <a:pt x="702743" y="264255"/>
                  <a:pt x="575158" y="136670"/>
                  <a:pt x="417773" y="136670"/>
                </a:cubicBezTo>
                <a:cubicBezTo>
                  <a:pt x="398100" y="136670"/>
                  <a:pt x="378893" y="138664"/>
                  <a:pt x="360341" y="142460"/>
                </a:cubicBezTo>
                <a:lnTo>
                  <a:pt x="314915" y="156560"/>
                </a:lnTo>
                <a:lnTo>
                  <a:pt x="314914" y="156561"/>
                </a:lnTo>
                <a:lnTo>
                  <a:pt x="306851" y="159064"/>
                </a:lnTo>
                <a:cubicBezTo>
                  <a:pt x="255711" y="180695"/>
                  <a:pt x="212199" y="216829"/>
                  <a:pt x="181472" y="262310"/>
                </a:cubicBezTo>
                <a:lnTo>
                  <a:pt x="177082" y="270400"/>
                </a:lnTo>
                <a:lnTo>
                  <a:pt x="132108" y="304030"/>
                </a:lnTo>
                <a:cubicBezTo>
                  <a:pt x="92045" y="331096"/>
                  <a:pt x="50609" y="356286"/>
                  <a:pt x="7927" y="379472"/>
                </a:cubicBezTo>
                <a:lnTo>
                  <a:pt x="0" y="383291"/>
                </a:lnTo>
                <a:lnTo>
                  <a:pt x="4700" y="336665"/>
                </a:lnTo>
                <a:cubicBezTo>
                  <a:pt x="44017" y="144531"/>
                  <a:pt x="214017" y="0"/>
                  <a:pt x="417774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50000"/>
                </a:schemeClr>
              </a:gs>
              <a:gs pos="75000">
                <a:schemeClr val="tx1"/>
              </a:gs>
              <a:gs pos="68000">
                <a:schemeClr val="tx1">
                  <a:lumMod val="50000"/>
                </a:schemeClr>
              </a:gs>
              <a:gs pos="57000">
                <a:srgbClr val="FFFFFF"/>
              </a:gs>
              <a:gs pos="26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29A611-F35D-C45D-AB57-0902EFC9B946}"/>
              </a:ext>
            </a:extLst>
          </p:cNvPr>
          <p:cNvSpPr txBox="1"/>
          <p:nvPr/>
        </p:nvSpPr>
        <p:spPr>
          <a:xfrm>
            <a:off x="4889011" y="461629"/>
            <a:ext cx="2484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कहानियों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का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प्रचार</a:t>
            </a:r>
            <a:endParaRPr lang="e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F1A79AF7-23E9-D40B-F426-48EC34834211}"/>
              </a:ext>
            </a:extLst>
          </p:cNvPr>
          <p:cNvSpPr txBox="1"/>
          <p:nvPr/>
        </p:nvSpPr>
        <p:spPr>
          <a:xfrm>
            <a:off x="8434853" y="2547875"/>
            <a:ext cx="2423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लेखन </a:t>
            </a:r>
            <a:r>
              <a:rPr lang="hi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  <a:sym typeface="Canva Sans Bold"/>
              </a:rPr>
              <a:t>प्रोत्साहन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EF9AD21-9DB7-0A14-AFB4-248F2C00743A}"/>
              </a:ext>
            </a:extLst>
          </p:cNvPr>
          <p:cNvSpPr txBox="1"/>
          <p:nvPr/>
        </p:nvSpPr>
        <p:spPr>
          <a:xfrm>
            <a:off x="7685109" y="5065555"/>
            <a:ext cx="24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समूह कार्य 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BBED58B9-D670-5347-E776-5351178781B1}"/>
              </a:ext>
            </a:extLst>
          </p:cNvPr>
          <p:cNvSpPr txBox="1"/>
          <p:nvPr/>
        </p:nvSpPr>
        <p:spPr>
          <a:xfrm>
            <a:off x="1999786" y="5308009"/>
            <a:ext cx="24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पत्रिका का संकलन 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7A16AF4-AC3F-26FE-1275-53C1C7346AFD}"/>
              </a:ext>
            </a:extLst>
          </p:cNvPr>
          <p:cNvSpPr txBox="1"/>
          <p:nvPr/>
        </p:nvSpPr>
        <p:spPr>
          <a:xfrm>
            <a:off x="1189144" y="2454551"/>
            <a:ext cx="2423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ea typeface="Canva Sans Bold"/>
                <a:cs typeface="Kokila" panose="020B0604020202020204" pitchFamily="34" charset="0"/>
                <a:sym typeface="Canva Sans Bold"/>
              </a:rPr>
              <a:t>प्रस्तुति</a:t>
            </a:r>
            <a:endParaRPr lang="e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E9F5943-895F-C2F2-6822-035E3D09A091}"/>
              </a:ext>
            </a:extLst>
          </p:cNvPr>
          <p:cNvSpPr txBox="1"/>
          <p:nvPr/>
        </p:nvSpPr>
        <p:spPr>
          <a:xfrm>
            <a:off x="7613666" y="329932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को वैज्ञानिक कहानियों और पत्रिका से परिचित कराया गया।</a:t>
            </a:r>
            <a:endParaRPr lang="en-I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928392E-A5F9-C5C9-2E89-AA4442502F92}"/>
              </a:ext>
            </a:extLst>
          </p:cNvPr>
          <p:cNvSpPr txBox="1"/>
          <p:nvPr/>
        </p:nvSpPr>
        <p:spPr>
          <a:xfrm>
            <a:off x="8434853" y="3205692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स्वयं प्रोजेक्ट कार्य लिखने के लिए प्रेरित किया गया।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CC4ABB-8CDF-C0EC-0EBE-938889CB5561}"/>
              </a:ext>
            </a:extLst>
          </p:cNvPr>
          <p:cNvSpPr txBox="1"/>
          <p:nvPr/>
        </p:nvSpPr>
        <p:spPr>
          <a:xfrm>
            <a:off x="7709050" y="5678341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वैज्ञानिक शब्दावली का प्रयोग करके कहानियाँ लिखना।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CDAF7CB-7BC0-3F38-3335-2D711DF015D1}"/>
              </a:ext>
            </a:extLst>
          </p:cNvPr>
          <p:cNvSpPr txBox="1"/>
          <p:nvPr/>
        </p:nvSpPr>
        <p:spPr>
          <a:xfrm>
            <a:off x="1331736" y="5889464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बच्चों द्वारा लिखी गई रचनाएँ एक पत्रिका में संकलित की गई।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42AACE1-E51B-5D3B-C8B7-AA11D5D1E1B6}"/>
              </a:ext>
            </a:extLst>
          </p:cNvPr>
          <p:cNvSpPr txBox="1"/>
          <p:nvPr/>
        </p:nvSpPr>
        <p:spPr>
          <a:xfrm>
            <a:off x="380774" y="3121249"/>
            <a:ext cx="3244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समय-समय पर प्रस्तुतियों के माध्यम से प्रोत्साहित किया गया।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7C441094-2E2E-3BD3-E3C1-37C6FC32260F}"/>
              </a:ext>
            </a:extLst>
          </p:cNvPr>
          <p:cNvSpPr txBox="1"/>
          <p:nvPr/>
        </p:nvSpPr>
        <p:spPr>
          <a:xfrm>
            <a:off x="4766428" y="2572775"/>
            <a:ext cx="26178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5400" b="1" dirty="0">
                <a:latin typeface="Kokila" panose="020B0604020202020204" pitchFamily="34" charset="0"/>
                <a:cs typeface="Kokila" panose="020B0604020202020204" pitchFamily="34" charset="0"/>
              </a:rPr>
              <a:t>नवाचार का क्रियान्वयन</a:t>
            </a:r>
            <a:endParaRPr lang="en-IN" sz="54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3" name="Graphic 2">
            <a:hlinkClick r:id="rId2" action="ppaction://hlinksldjump"/>
            <a:extLst>
              <a:ext uri="{FF2B5EF4-FFF2-40B4-BE49-F238E27FC236}">
                <a16:creationId xmlns:a16="http://schemas.microsoft.com/office/drawing/2014/main" id="{3A4C9472-6378-49FE-1F07-E64E1C132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93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5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25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25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750"/>
                            </p:stCondLst>
                            <p:childTnLst>
                              <p:par>
                                <p:cTn id="4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2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2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75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25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750"/>
                            </p:stCondLst>
                            <p:childTnLst>
                              <p:par>
                                <p:cTn id="8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250"/>
                            </p:stCondLst>
                            <p:childTnLst>
                              <p:par>
                                <p:cTn id="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9750"/>
                            </p:stCondLst>
                            <p:childTnLst>
                              <p:par>
                                <p:cTn id="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75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1250"/>
                            </p:stCondLst>
                            <p:childTnLst>
                              <p:par>
                                <p:cTn id="10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25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2750"/>
                            </p:stCondLst>
                            <p:childTnLst>
                              <p:par>
                                <p:cTn id="1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4" grpId="0" animBg="1"/>
      <p:bldP spid="70" grpId="0" animBg="1"/>
      <p:bldP spid="71" grpId="0" animBg="1"/>
      <p:bldP spid="66" grpId="0" animBg="1"/>
      <p:bldP spid="67" grpId="0" animBg="1"/>
      <p:bldP spid="63" grpId="0" animBg="1"/>
      <p:bldP spid="64" grpId="0" animBg="1"/>
      <p:bldP spid="57" grpId="0" animBg="1"/>
      <p:bldP spid="60" grpId="0" animBg="1"/>
      <p:bldP spid="2" grpId="0" animBg="1"/>
      <p:bldP spid="54" grpId="0" animBg="1"/>
      <p:bldP spid="55" grpId="0" animBg="1"/>
      <p:bldP spid="53" grpId="0" animBg="1"/>
      <p:bldP spid="51" grpId="0" animBg="1"/>
      <p:bldP spid="52" grpId="0" animBg="1"/>
      <p:bldP spid="76" grpId="0"/>
      <p:bldP spid="77" grpId="0"/>
      <p:bldP spid="78" grpId="0"/>
      <p:bldP spid="79" grpId="0"/>
      <p:bldP spid="80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B808179-4C10-CED9-6FC4-C22DBD55AD8C}"/>
              </a:ext>
            </a:extLst>
          </p:cNvPr>
          <p:cNvSpPr txBox="1"/>
          <p:nvPr/>
        </p:nvSpPr>
        <p:spPr>
          <a:xfrm>
            <a:off x="838835" y="337249"/>
            <a:ext cx="108141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लेखन को विज्ञान</a:t>
            </a:r>
            <a:r>
              <a:rPr lang="e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okila" panose="020B0604020202020204" pitchFamily="34" charset="0"/>
                <a:cs typeface="Kokila" panose="020B0604020202020204" pitchFamily="34" charset="0"/>
              </a:rPr>
              <a:t>विषय से जोड़ने से विद्यालय को लाभ</a:t>
            </a:r>
            <a:endParaRPr lang="en-I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06CF647-3A06-69EC-8B8C-9D18EDFA31F8}"/>
              </a:ext>
            </a:extLst>
          </p:cNvPr>
          <p:cNvSpPr/>
          <p:nvPr/>
        </p:nvSpPr>
        <p:spPr>
          <a:xfrm>
            <a:off x="4134757" y="1680318"/>
            <a:ext cx="3942444" cy="4197219"/>
          </a:xfrm>
          <a:prstGeom prst="roundRect">
            <a:avLst>
              <a:gd name="adj" fmla="val 3013"/>
            </a:avLst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8" name="Scroll: Vertical 27">
            <a:extLst>
              <a:ext uri="{FF2B5EF4-FFF2-40B4-BE49-F238E27FC236}">
                <a16:creationId xmlns:a16="http://schemas.microsoft.com/office/drawing/2014/main" id="{4A37B2DA-8757-9FEC-40B6-84BB02A8C852}"/>
              </a:ext>
            </a:extLst>
          </p:cNvPr>
          <p:cNvSpPr/>
          <p:nvPr/>
        </p:nvSpPr>
        <p:spPr>
          <a:xfrm>
            <a:off x="759667" y="1697384"/>
            <a:ext cx="2854800" cy="1123200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6606D-6C49-7593-F27A-144552462E09}"/>
              </a:ext>
            </a:extLst>
          </p:cNvPr>
          <p:cNvSpPr txBox="1"/>
          <p:nvPr/>
        </p:nvSpPr>
        <p:spPr>
          <a:xfrm>
            <a:off x="1057276" y="1825366"/>
            <a:ext cx="2352674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छात्रों की अधिगम क्षमता का विकास और विद्यालय में बच्चों का ठहराव</a:t>
            </a:r>
            <a:r>
              <a:rPr lang="en-US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 </a:t>
            </a:r>
            <a:endParaRPr lang="en-US" sz="2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29" name="Scroll: Vertical 28">
            <a:extLst>
              <a:ext uri="{FF2B5EF4-FFF2-40B4-BE49-F238E27FC236}">
                <a16:creationId xmlns:a16="http://schemas.microsoft.com/office/drawing/2014/main" id="{EEF41E3F-094F-EE75-B20A-4076666A629F}"/>
              </a:ext>
            </a:extLst>
          </p:cNvPr>
          <p:cNvSpPr/>
          <p:nvPr/>
        </p:nvSpPr>
        <p:spPr>
          <a:xfrm>
            <a:off x="759667" y="3159212"/>
            <a:ext cx="2809873" cy="1123199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0080571-9B35-9131-2321-972230087413}"/>
              </a:ext>
            </a:extLst>
          </p:cNvPr>
          <p:cNvSpPr txBox="1"/>
          <p:nvPr/>
        </p:nvSpPr>
        <p:spPr>
          <a:xfrm>
            <a:off x="1128713" y="3404034"/>
            <a:ext cx="22098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विषयों का स्पष्टीकरण ।</a:t>
            </a:r>
            <a:r>
              <a:rPr lang="en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</a:p>
        </p:txBody>
      </p:sp>
      <p:sp>
        <p:nvSpPr>
          <p:cNvPr id="31" name="Scroll: Vertical 30">
            <a:extLst>
              <a:ext uri="{FF2B5EF4-FFF2-40B4-BE49-F238E27FC236}">
                <a16:creationId xmlns:a16="http://schemas.microsoft.com/office/drawing/2014/main" id="{6AC8F18E-DAAE-5BED-3E2B-06CBBF8A2FF6}"/>
              </a:ext>
            </a:extLst>
          </p:cNvPr>
          <p:cNvSpPr/>
          <p:nvPr/>
        </p:nvSpPr>
        <p:spPr>
          <a:xfrm>
            <a:off x="759667" y="4621039"/>
            <a:ext cx="2857498" cy="1123198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9545D7-422E-681A-2E85-36FC590A0DA3}"/>
              </a:ext>
            </a:extLst>
          </p:cNvPr>
          <p:cNvSpPr txBox="1"/>
          <p:nvPr/>
        </p:nvSpPr>
        <p:spPr>
          <a:xfrm>
            <a:off x="1057275" y="4838918"/>
            <a:ext cx="2162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छात्रों में आत्मविश्वास की वृद्धि ।</a:t>
            </a:r>
            <a:endParaRPr lang="en-IN" sz="2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2" name="Scroll: Vertical 31">
            <a:extLst>
              <a:ext uri="{FF2B5EF4-FFF2-40B4-BE49-F238E27FC236}">
                <a16:creationId xmlns:a16="http://schemas.microsoft.com/office/drawing/2014/main" id="{70582414-85CE-3B79-B79E-FA1C786D98C6}"/>
              </a:ext>
            </a:extLst>
          </p:cNvPr>
          <p:cNvSpPr/>
          <p:nvPr/>
        </p:nvSpPr>
        <p:spPr>
          <a:xfrm>
            <a:off x="8560938" y="1697384"/>
            <a:ext cx="2853712" cy="1124572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EA1890-024F-A137-2143-A1D8EB7CF301}"/>
              </a:ext>
            </a:extLst>
          </p:cNvPr>
          <p:cNvSpPr txBox="1"/>
          <p:nvPr/>
        </p:nvSpPr>
        <p:spPr>
          <a:xfrm>
            <a:off x="8874718" y="1806293"/>
            <a:ext cx="24503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विभिन्न प्रतियोगिता में प्रदर्शन (राष्ट्रीय, अंतर्राष्ट्रीय विज्ञान प्रतियोगिता में सफलता)</a:t>
            </a:r>
            <a:r>
              <a:rPr lang="en-US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।</a:t>
            </a:r>
            <a:endParaRPr lang="hi-IN" sz="20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3" name="Scroll: Vertical 32">
            <a:extLst>
              <a:ext uri="{FF2B5EF4-FFF2-40B4-BE49-F238E27FC236}">
                <a16:creationId xmlns:a16="http://schemas.microsoft.com/office/drawing/2014/main" id="{7C6153E8-3F8D-99CA-F105-52532FFF44B4}"/>
              </a:ext>
            </a:extLst>
          </p:cNvPr>
          <p:cNvSpPr/>
          <p:nvPr/>
        </p:nvSpPr>
        <p:spPr>
          <a:xfrm>
            <a:off x="8560938" y="3249088"/>
            <a:ext cx="2853713" cy="1124572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A649791-2170-3D62-1114-B0723AC80B28}"/>
              </a:ext>
            </a:extLst>
          </p:cNvPr>
          <p:cNvSpPr txBox="1"/>
          <p:nvPr/>
        </p:nvSpPr>
        <p:spPr>
          <a:xfrm>
            <a:off x="8874718" y="3339891"/>
            <a:ext cx="245035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9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व्यावसायिक शिक्षा का रूप</a:t>
            </a:r>
            <a:r>
              <a:rPr lang="en-US" sz="19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-</a:t>
            </a:r>
            <a:r>
              <a:rPr lang="hi-IN" sz="19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कंटेंट क्रिएशन , ब्लॉग्गिंग, टीचिंग एंड मार्केटिंग में सहायक</a:t>
            </a:r>
            <a:r>
              <a:rPr lang="en-US" sz="19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।</a:t>
            </a:r>
            <a:endParaRPr lang="hi-IN" sz="1900" b="1" dirty="0">
              <a:solidFill>
                <a:srgbClr val="FF0000"/>
              </a:solidFill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sp>
        <p:nvSpPr>
          <p:cNvPr id="34" name="Scroll: Vertical 33">
            <a:extLst>
              <a:ext uri="{FF2B5EF4-FFF2-40B4-BE49-F238E27FC236}">
                <a16:creationId xmlns:a16="http://schemas.microsoft.com/office/drawing/2014/main" id="{D2DC53CD-62BF-933D-CEC0-A0445CE35E88}"/>
              </a:ext>
            </a:extLst>
          </p:cNvPr>
          <p:cNvSpPr/>
          <p:nvPr/>
        </p:nvSpPr>
        <p:spPr>
          <a:xfrm>
            <a:off x="8560938" y="4800791"/>
            <a:ext cx="2853713" cy="1124572"/>
          </a:xfrm>
          <a:prstGeom prst="verticalScroll">
            <a:avLst>
              <a:gd name="adj" fmla="val 13093"/>
            </a:avLst>
          </a:prstGeom>
          <a:gradFill flip="none" rotWithShape="1">
            <a:gsLst>
              <a:gs pos="53150">
                <a:schemeClr val="accent2">
                  <a:lumMod val="60000"/>
                  <a:lumOff val="40000"/>
                </a:schemeClr>
              </a:gs>
              <a:gs pos="9768">
                <a:schemeClr val="tx1">
                  <a:lumMod val="75000"/>
                </a:schemeClr>
              </a:gs>
              <a:gs pos="0">
                <a:schemeClr val="accent1">
                  <a:lumMod val="5000"/>
                  <a:lumOff val="95000"/>
                </a:schemeClr>
              </a:gs>
              <a:gs pos="12000">
                <a:schemeClr val="tx1"/>
              </a:gs>
              <a:gs pos="18000">
                <a:schemeClr val="accent1">
                  <a:lumMod val="45000"/>
                  <a:lumOff val="55000"/>
                </a:schemeClr>
              </a:gs>
              <a:gs pos="98000">
                <a:srgbClr val="70C3CE"/>
              </a:gs>
              <a:gs pos="71326">
                <a:srgbClr val="C4EBE9"/>
              </a:gs>
              <a:gs pos="87000">
                <a:srgbClr val="AFDDE3"/>
              </a:gs>
            </a:gsLst>
            <a:lin ang="5400000" scaled="1"/>
            <a:tileRect/>
          </a:gra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10C401-F9EA-9927-5156-027230BF9408}"/>
              </a:ext>
            </a:extLst>
          </p:cNvPr>
          <p:cNvSpPr txBox="1"/>
          <p:nvPr/>
        </p:nvSpPr>
        <p:spPr>
          <a:xfrm>
            <a:off x="8874718" y="4949076"/>
            <a:ext cx="22922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इंस्पायर मानक अवार्ड, राष्ट्रीय बाल विज्ञान कांग्रेस आदि</a:t>
            </a:r>
            <a:r>
              <a:rPr lang="en-US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 </a:t>
            </a:r>
            <a:r>
              <a:rPr lang="hi-IN" sz="2000" b="1" dirty="0">
                <a:solidFill>
                  <a:srgbClr val="FF0000"/>
                </a:solidFill>
                <a:latin typeface="Kokila" panose="020B0604020202020204" pitchFamily="34" charset="0"/>
                <a:cs typeface="Kokila" panose="020B0604020202020204" pitchFamily="34" charset="0"/>
              </a:rPr>
              <a:t>।</a:t>
            </a:r>
          </a:p>
        </p:txBody>
      </p:sp>
      <p:pic>
        <p:nvPicPr>
          <p:cNvPr id="2" name="Graphic 1">
            <a:hlinkClick r:id="rId3" action="ppaction://hlinksldjump"/>
            <a:extLst>
              <a:ext uri="{FF2B5EF4-FFF2-40B4-BE49-F238E27FC236}">
                <a16:creationId xmlns:a16="http://schemas.microsoft.com/office/drawing/2014/main" id="{0FED6305-2544-B328-E951-B037F40917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1163300" y="599313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074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 animBg="1"/>
      <p:bldP spid="28" grpId="0" animBg="1"/>
      <p:bldP spid="5" grpId="0"/>
      <p:bldP spid="29" grpId="0" animBg="1"/>
      <p:bldP spid="30" grpId="0"/>
      <p:bldP spid="31" grpId="0" animBg="1"/>
      <p:bldP spid="13" grpId="0"/>
      <p:bldP spid="32" grpId="0" animBg="1"/>
      <p:bldP spid="18" grpId="0"/>
      <p:bldP spid="33" grpId="0" animBg="1"/>
      <p:bldP spid="26" grpId="0"/>
      <p:bldP spid="34" grpId="0" animBg="1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51323C-F268-3DBB-F6E2-BF45377D2502}"/>
              </a:ext>
            </a:extLst>
          </p:cNvPr>
          <p:cNvSpPr txBox="1"/>
          <p:nvPr/>
        </p:nvSpPr>
        <p:spPr>
          <a:xfrm>
            <a:off x="1608200" y="1426200"/>
            <a:ext cx="8636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7200" b="1" dirty="0">
                <a:latin typeface="Kokila" panose="020B0604020202020204" pitchFamily="34" charset="0"/>
                <a:cs typeface="Kokila" panose="020B0604020202020204" pitchFamily="34" charset="0"/>
              </a:rPr>
              <a:t>साइंस फिक्शन और शोध पत्र </a:t>
            </a:r>
            <a:endParaRPr lang="en-US" sz="7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7200" b="1" dirty="0">
                <a:latin typeface="Kokila" panose="020B0604020202020204" pitchFamily="34" charset="0"/>
                <a:cs typeface="Kokila" panose="020B0604020202020204" pitchFamily="34" charset="0"/>
              </a:rPr>
              <a:t>के क्षेत्र में </a:t>
            </a:r>
            <a:endParaRPr lang="en-US" sz="7200" b="1" dirty="0">
              <a:latin typeface="Kokila" panose="020B0604020202020204" pitchFamily="34" charset="0"/>
              <a:cs typeface="Kokila" panose="020B0604020202020204" pitchFamily="34" charset="0"/>
            </a:endParaRPr>
          </a:p>
          <a:p>
            <a:pPr algn="ctr"/>
            <a:r>
              <a:rPr lang="hi-IN" sz="7200" b="1" dirty="0">
                <a:latin typeface="Kokila" panose="020B0604020202020204" pitchFamily="34" charset="0"/>
                <a:cs typeface="Kokila" panose="020B0604020202020204" pitchFamily="34" charset="0"/>
              </a:rPr>
              <a:t>विद्यार्थियों का कार्य</a:t>
            </a:r>
            <a:endParaRPr lang="en-IN" sz="7200" b="1" dirty="0">
              <a:latin typeface="Kokila" panose="020B0604020202020204" pitchFamily="34" charset="0"/>
              <a:cs typeface="Kokila" panose="020B0604020202020204" pitchFamily="34" charset="0"/>
            </a:endParaRPr>
          </a:p>
        </p:txBody>
      </p:sp>
      <p:pic>
        <p:nvPicPr>
          <p:cNvPr id="4" name="Picture 3" descr="A gold torch with fire&#10;&#10;Description automatically generated">
            <a:extLst>
              <a:ext uri="{FF2B5EF4-FFF2-40B4-BE49-F238E27FC236}">
                <a16:creationId xmlns:a16="http://schemas.microsoft.com/office/drawing/2014/main" id="{EF84B0D8-CFD3-9E5D-0C9B-48905D9128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2518" r="35038" b="3408"/>
          <a:stretch/>
        </p:blipFill>
        <p:spPr>
          <a:xfrm>
            <a:off x="9794240" y="568960"/>
            <a:ext cx="1753360" cy="5130800"/>
          </a:xfrm>
          <a:prstGeom prst="rect">
            <a:avLst/>
          </a:prstGeom>
        </p:spPr>
      </p:pic>
      <p:pic>
        <p:nvPicPr>
          <p:cNvPr id="5" name="Picture 4" descr="A gold torch with fire&#10;&#10;Description automatically generated">
            <a:extLst>
              <a:ext uri="{FF2B5EF4-FFF2-40B4-BE49-F238E27FC236}">
                <a16:creationId xmlns:a16="http://schemas.microsoft.com/office/drawing/2014/main" id="{63327081-7BE9-4F77-7480-F1BFD8782C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15" t="2518" r="35038" b="3408"/>
          <a:stretch/>
        </p:blipFill>
        <p:spPr>
          <a:xfrm>
            <a:off x="304800" y="568960"/>
            <a:ext cx="1753360" cy="51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166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1374</TotalTime>
  <Words>506</Words>
  <Application>Microsoft Office PowerPoint</Application>
  <PresentationFormat>Widescreen</PresentationFormat>
  <Paragraphs>104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ADLaM Display</vt:lpstr>
      <vt:lpstr>Aharoni</vt:lpstr>
      <vt:lpstr>Amasis MT Pro Black</vt:lpstr>
      <vt:lpstr>Aptos Black</vt:lpstr>
      <vt:lpstr>Arial</vt:lpstr>
      <vt:lpstr>Calibri</vt:lpstr>
      <vt:lpstr>Calisto MT</vt:lpstr>
      <vt:lpstr>Kokila</vt:lpstr>
      <vt:lpstr>Wingdings 2</vt:lpstr>
      <vt:lpstr>Custom Design</vt:lpstr>
      <vt:lpstr>Slate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Idea</dc:title>
  <dc:creator>Windows User</dc:creator>
  <cp:lastModifiedBy>Lalbahadur</cp:lastModifiedBy>
  <cp:revision>49</cp:revision>
  <dcterms:created xsi:type="dcterms:W3CDTF">2025-01-08T11:05:00Z</dcterms:created>
  <dcterms:modified xsi:type="dcterms:W3CDTF">2025-07-01T09:16:45Z</dcterms:modified>
</cp:coreProperties>
</file>