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sldIdLst>
    <p:sldId id="272" r:id="rId2"/>
    <p:sldId id="257" r:id="rId3"/>
    <p:sldId id="259" r:id="rId4"/>
    <p:sldId id="261" r:id="rId5"/>
    <p:sldId id="264" r:id="rId6"/>
    <p:sldId id="266" r:id="rId7"/>
    <p:sldId id="27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23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646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9554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699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3528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625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628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2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84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93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8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80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5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70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240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49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63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97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94FF20-7200-EAF6-C822-29FA3DAF6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238" y="1"/>
            <a:ext cx="2025445" cy="19959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23E510-2511-7DDD-EBC0-1E8EE91B3AE8}"/>
              </a:ext>
            </a:extLst>
          </p:cNvPr>
          <p:cNvSpPr txBox="1"/>
          <p:nvPr/>
        </p:nvSpPr>
        <p:spPr>
          <a:xfrm>
            <a:off x="3084844" y="631402"/>
            <a:ext cx="87722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3600" b="1">
                <a:latin typeface="Kokila" panose="020B0604020202020204" pitchFamily="34" charset="0"/>
                <a:cs typeface="Kokila" panose="020B0604020202020204" pitchFamily="34" charset="0"/>
              </a:rPr>
              <a:t> क्यू.आर कोड  कराये पौधों</a:t>
            </a:r>
            <a:r>
              <a:rPr lang="en-US" sz="3600" b="1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hi-IN" sz="3600" b="1">
                <a:latin typeface="Kokila" panose="020B0604020202020204" pitchFamily="34" charset="0"/>
                <a:cs typeface="Kokila" panose="020B0604020202020204" pitchFamily="34" charset="0"/>
              </a:rPr>
              <a:t>और वृक्षों की पहचान </a:t>
            </a:r>
          </a:p>
        </p:txBody>
      </p:sp>
      <p:pic>
        <p:nvPicPr>
          <p:cNvPr id="6" name="Picture 5" descr="A group of people standing under a tree&#10;&#10;AI-generated content may be incorrect.">
            <a:extLst>
              <a:ext uri="{FF2B5EF4-FFF2-40B4-BE49-F238E27FC236}">
                <a16:creationId xmlns:a16="http://schemas.microsoft.com/office/drawing/2014/main" id="{4FE2C22F-F98E-B765-1209-9D8BCF12E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01" y="3523882"/>
            <a:ext cx="2478034" cy="23859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CED6246-F8FA-A3C4-CD71-B188052FCCFF}"/>
              </a:ext>
            </a:extLst>
          </p:cNvPr>
          <p:cNvSpPr txBox="1"/>
          <p:nvPr/>
        </p:nvSpPr>
        <p:spPr>
          <a:xfrm>
            <a:off x="4601496" y="3883743"/>
            <a:ext cx="513243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 b="1">
                <a:latin typeface="Kokila" panose="020B0604020202020204" pitchFamily="34" charset="0"/>
                <a:cs typeface="Kokila" panose="020B0604020202020204" pitchFamily="34" charset="0"/>
              </a:rPr>
              <a:t>अभिषेक  कुमार (सहायक अध्यापक</a:t>
            </a:r>
            <a:r>
              <a:rPr lang="hi-IN" sz="2800" b="1">
                <a:latin typeface="Kokila" panose="020B0604020202020204" pitchFamily="34" charset="0"/>
                <a:cs typeface="Kokila" panose="020B0604020202020204" pitchFamily="34" charset="0"/>
              </a:rPr>
              <a:t>)                                               </a:t>
            </a:r>
            <a:r>
              <a:rPr lang="en-US" sz="2800" b="1">
                <a:latin typeface="Kokila" panose="020B0604020202020204" pitchFamily="34" charset="0"/>
                <a:cs typeface="Kokila" panose="020B0604020202020204" pitchFamily="34" charset="0"/>
              </a:rPr>
              <a:t>उच्च प्राथमिक विद्यालय जखौली </a:t>
            </a:r>
          </a:p>
          <a:p>
            <a:pPr marL="0" indent="0">
              <a:buNone/>
            </a:pPr>
            <a:r>
              <a:rPr lang="en-US" sz="2800" b="1">
                <a:latin typeface="Kokila" panose="020B0604020202020204" pitchFamily="34" charset="0"/>
                <a:cs typeface="Kokila" panose="020B0604020202020204" pitchFamily="34" charset="0"/>
              </a:rPr>
              <a:t>वि. खण्ड- डुमरियागंजनपद</a:t>
            </a:r>
            <a:r>
              <a:rPr lang="hi-IN" sz="2800" b="1">
                <a:latin typeface="Kokila" panose="020B0604020202020204" pitchFamily="34" charset="0"/>
                <a:cs typeface="Kokila" panose="020B0604020202020204" pitchFamily="34" charset="0"/>
              </a:rPr>
              <a:t>,</a:t>
            </a:r>
            <a:r>
              <a:rPr lang="en-US" sz="2800" b="1">
                <a:latin typeface="Kokila" panose="020B0604020202020204" pitchFamily="34" charset="0"/>
                <a:cs typeface="Kokila" panose="020B0604020202020204" pitchFamily="34" charset="0"/>
              </a:rPr>
              <a:t>सिद्धार्थनगर,</a:t>
            </a:r>
            <a:endParaRPr lang="hi-IN" sz="2800" b="1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0" indent="0">
              <a:buNone/>
            </a:pPr>
            <a:r>
              <a:rPr lang="hi-IN" sz="2800" b="1">
                <a:latin typeface="Kokila" panose="020B0604020202020204" pitchFamily="34" charset="0"/>
                <a:cs typeface="Kokila" panose="020B0604020202020204" pitchFamily="34" charset="0"/>
              </a:rPr>
              <a:t>          </a:t>
            </a:r>
            <a:r>
              <a:rPr lang="en-US" sz="2800" b="1">
                <a:latin typeface="Kokila" panose="020B0604020202020204" pitchFamily="34" charset="0"/>
                <a:cs typeface="Kokila" panose="020B0604020202020204" pitchFamily="34" charset="0"/>
              </a:rPr>
              <a:t>उत्तर प्रदेश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1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FB3A-F526-2210-047B-223E494BF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93" y="1266071"/>
            <a:ext cx="7584233" cy="4325857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Kokila" panose="020B0604020202020204" pitchFamily="34" charset="0"/>
                <a:cs typeface="Kokila" panose="020B0604020202020204" pitchFamily="34" charset="0"/>
              </a:rPr>
              <a:t>उद्देश्य</a:t>
            </a:r>
            <a:br>
              <a:rPr lang="en-US" b="1">
                <a:latin typeface="Kokila" panose="020B0604020202020204" pitchFamily="34" charset="0"/>
                <a:cs typeface="Kokila" panose="020B0604020202020204" pitchFamily="34" charset="0"/>
              </a:rPr>
            </a:br>
            <a:r>
              <a:rPr lang="en-US" b="1">
                <a:latin typeface="Kokila" panose="020B0604020202020204" pitchFamily="34" charset="0"/>
                <a:cs typeface="Kokila" panose="020B0604020202020204" pitchFamily="34" charset="0"/>
              </a:rPr>
              <a:t>क्यू. आर कोड के माध्यम से </a:t>
            </a:r>
            <a:r>
              <a:rPr lang="hi-IN" b="1">
                <a:latin typeface="Kokila" panose="020B0604020202020204" pitchFamily="34" charset="0"/>
                <a:cs typeface="Kokila" panose="020B0604020202020204" pitchFamily="34" charset="0"/>
              </a:rPr>
              <a:t>विद्यार्थियों</a:t>
            </a:r>
            <a:r>
              <a:rPr lang="en-US" b="1">
                <a:latin typeface="Kokila" panose="020B0604020202020204" pitchFamily="34" charset="0"/>
                <a:cs typeface="Kokila" panose="020B0604020202020204" pitchFamily="34" charset="0"/>
              </a:rPr>
              <a:t> एवं </a:t>
            </a:r>
            <a:r>
              <a:rPr lang="hi-IN" b="1">
                <a:latin typeface="Kokila" panose="020B0604020202020204" pitchFamily="34" charset="0"/>
                <a:cs typeface="Kokila" panose="020B0604020202020204" pitchFamily="34" charset="0"/>
              </a:rPr>
              <a:t>समुदाय के </a:t>
            </a:r>
            <a:r>
              <a:rPr lang="en-US" b="1">
                <a:latin typeface="Kokila" panose="020B0604020202020204" pitchFamily="34" charset="0"/>
                <a:cs typeface="Kokila" panose="020B0604020202020204" pitchFamily="34" charset="0"/>
              </a:rPr>
              <a:t>अन्य लोगों को पौधों एवं वृक्षों के बारे में जानकारी देकर पर्यावरण संरक्षण के प्रति जागरूक करना </a:t>
            </a:r>
            <a:r>
              <a:rPr lang="hi-IN" b="1">
                <a:latin typeface="Kokila" panose="020B0604020202020204" pitchFamily="34" charset="0"/>
                <a:cs typeface="Kokila" panose="020B0604020202020204" pitchFamily="34" charset="0"/>
              </a:rPr>
              <a:t>|</a:t>
            </a:r>
            <a:br>
              <a:rPr lang="hi-IN" b="1">
                <a:latin typeface="Kokila" panose="020B0604020202020204" pitchFamily="34" charset="0"/>
                <a:cs typeface="Kokila" panose="020B0604020202020204" pitchFamily="34" charset="0"/>
              </a:rPr>
            </a:br>
            <a:br>
              <a:rPr lang="hi-IN" b="1">
                <a:latin typeface="Kokila" panose="020B0604020202020204" pitchFamily="34" charset="0"/>
                <a:cs typeface="Kokila" panose="020B0604020202020204" pitchFamily="34" charset="0"/>
              </a:rPr>
            </a:br>
            <a:r>
              <a:rPr lang="hi-IN" b="1">
                <a:latin typeface="Kokila" panose="020B0604020202020204" pitchFamily="34" charset="0"/>
                <a:cs typeface="Kokila" panose="020B0604020202020204" pitchFamily="34" charset="0"/>
              </a:rPr>
              <a:t>डिजिटल माध्यम से विद्यार्थियों की पर्यावरण एवं विज्ञान विषय के प्रति रुचि जागृत करना |</a:t>
            </a:r>
            <a:endParaRPr lang="en-US" b="1" dirty="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697C57-DC97-8913-E3B4-F3EFA2C89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090" y="0"/>
            <a:ext cx="2202426" cy="2060627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A3F88632-51CE-8E3B-1215-C0FED90BF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93762" y="2060627"/>
            <a:ext cx="4150753" cy="462693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85071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64F80-82DB-DC79-7D22-5C148434F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7510" y="401482"/>
            <a:ext cx="6774426" cy="6008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क्रियान्वयन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F711A5-607C-F389-2EDB-FA44CEFB2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645" y="2930013"/>
            <a:ext cx="4709652" cy="3230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D14D55-0EE1-B318-5B92-D697E303E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318" y="3008671"/>
            <a:ext cx="4563038" cy="3152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79CDF4-3329-8FCA-96A9-8F4684424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781" y="53309"/>
            <a:ext cx="2300076" cy="20606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7A3FD-98A5-F5B7-C67D-1600ADF2BA9E}"/>
              </a:ext>
            </a:extLst>
          </p:cNvPr>
          <p:cNvSpPr txBox="1"/>
          <p:nvPr/>
        </p:nvSpPr>
        <p:spPr>
          <a:xfrm>
            <a:off x="1543665" y="1710813"/>
            <a:ext cx="8652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/>
              <a:t> </a:t>
            </a:r>
            <a:r>
              <a:rPr lang="hi-IN" sz="2800" b="1">
                <a:latin typeface="Kokila" panose="020B0604020202020204" pitchFamily="34" charset="0"/>
                <a:cs typeface="Kokila" panose="020B0604020202020204" pitchFamily="34" charset="0"/>
              </a:rPr>
              <a:t>शिक्षक द्वारा विद्यार्थियों के सहयोग से विकसित किए गए क्यू.आर कोड विद्यालय के परिसर के साथ-साथ गाँव के अन्य स्थान पर भी लगाए गए</a:t>
            </a:r>
            <a:endParaRPr lang="en-US" b="1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06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7A53A2F-CBF0-927A-5A3A-6732A72FC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3548" y="3184320"/>
            <a:ext cx="6223998" cy="3324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A56AC6-BEA1-CF4A-63AF-1BCA118FB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81" y="3232713"/>
            <a:ext cx="4660490" cy="3158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FCA21A-6A59-56BA-C672-D31F77C40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8297" y="147483"/>
            <a:ext cx="2206848" cy="2060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0F6384-528C-B247-A9CF-255A6C55F9B9}"/>
              </a:ext>
            </a:extLst>
          </p:cNvPr>
          <p:cNvSpPr txBox="1"/>
          <p:nvPr/>
        </p:nvSpPr>
        <p:spPr>
          <a:xfrm>
            <a:off x="2905432" y="1583573"/>
            <a:ext cx="6381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800" b="1">
                <a:latin typeface="Kokila" panose="020B0604020202020204" pitchFamily="34" charset="0"/>
                <a:cs typeface="Kokila" panose="020B0604020202020204" pitchFamily="34" charset="0"/>
              </a:rPr>
              <a:t>बच्चों के द्वारा क्यू.आर कोड  को स्कैन किया गया </a:t>
            </a:r>
          </a:p>
          <a:p>
            <a:r>
              <a:rPr lang="hi-IN" sz="2800" b="1">
                <a:latin typeface="Kokila" panose="020B0604020202020204" pitchFamily="34" charset="0"/>
                <a:cs typeface="Kokila" panose="020B0604020202020204" pitchFamily="34" charset="0"/>
              </a:rPr>
              <a:t>और पौधो के बारे मे जानकारी हासिल किए</a:t>
            </a:r>
            <a:r>
              <a:rPr lang="hi-IN" sz="3600" b="1">
                <a:latin typeface="Kokila" panose="020B0604020202020204" pitchFamily="34" charset="0"/>
                <a:cs typeface="Kokila" panose="020B0604020202020204" pitchFamily="34" charset="0"/>
              </a:rPr>
              <a:t> |</a:t>
            </a:r>
            <a:endParaRPr lang="en-US" sz="2800" b="1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57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C1EB4CF-A004-C986-CAC7-C6E76CD0C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>
            <a:off x="3284823" y="1681315"/>
            <a:ext cx="4428923" cy="4825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E92917-9EA4-4F57-4EED-C2F5281F6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330" y="2138899"/>
            <a:ext cx="3563792" cy="4640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F87D5D-8098-A6B6-9211-1F583DFFC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1" y="1022554"/>
            <a:ext cx="3019352" cy="5415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3AD9B-6CD7-B574-DAF1-2D9CF8786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942" y="78273"/>
            <a:ext cx="2074606" cy="20606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01D268-3456-DACE-3332-1D9A0C7B971A}"/>
              </a:ext>
            </a:extLst>
          </p:cNvPr>
          <p:cNvSpPr txBox="1"/>
          <p:nvPr/>
        </p:nvSpPr>
        <p:spPr>
          <a:xfrm>
            <a:off x="2841522" y="351373"/>
            <a:ext cx="6508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200" b="1">
                <a:latin typeface="Kokila" panose="020B0604020202020204" pitchFamily="34" charset="0"/>
                <a:cs typeface="Kokila" panose="020B0604020202020204" pitchFamily="34" charset="0"/>
              </a:rPr>
              <a:t>क्यू.आर कोड  को स्कैन करने मे बच्चों की सहभागिता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591153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87491C0-7A72-971A-D96C-77CCE816F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9056" y="1681316"/>
            <a:ext cx="3501527" cy="4719996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DDF69E-BF3B-E0EA-6337-FD523B62E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145" y="1681316"/>
            <a:ext cx="2466552" cy="47199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6C998E-EBF6-B72D-60BF-0B2758B3B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9697" y="1681316"/>
            <a:ext cx="2040213" cy="4719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91E748-A1FF-192B-D615-6E3CCCD4DD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41" y="1681315"/>
            <a:ext cx="3501527" cy="47199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8DA604-7A8A-494D-60D6-A583EBB8E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1160" y="117988"/>
            <a:ext cx="1640840" cy="1435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7BAD03-D5C6-24D8-0591-1AD68D9481DF}"/>
              </a:ext>
            </a:extLst>
          </p:cNvPr>
          <p:cNvSpPr txBox="1"/>
          <p:nvPr/>
        </p:nvSpPr>
        <p:spPr>
          <a:xfrm>
            <a:off x="2949677" y="314633"/>
            <a:ext cx="739385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2800" b="1">
                <a:latin typeface="Kokila" panose="020B0604020202020204" pitchFamily="34" charset="0"/>
                <a:cs typeface="Kokila" panose="020B0604020202020204" pitchFamily="34" charset="0"/>
              </a:rPr>
              <a:t>क्यू.आर कोड  को स्कैन करने मे बच्चों की सहभागिता</a:t>
            </a:r>
            <a:endParaRPr lang="en-US" sz="28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30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0C069-D732-CF0C-B378-60FA44A2B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3"/>
            <a:ext cx="8615514" cy="68935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प्रभाव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ECD08-4AD8-F04A-B70A-83EB9CD2F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0309" y="2556932"/>
            <a:ext cx="8878529" cy="361772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क्यू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आर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कोड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के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err="1">
                <a:latin typeface="Kokila" panose="020B0604020202020204" pitchFamily="34" charset="0"/>
                <a:cs typeface="Kokila" panose="020B0604020202020204" pitchFamily="34" charset="0"/>
              </a:rPr>
              <a:t>माध्यम</a:t>
            </a:r>
            <a:r>
              <a:rPr lang="en-US" sz="11200" b="1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hi-IN" sz="11200" b="1">
                <a:latin typeface="Kokila" panose="020B0604020202020204" pitchFamily="34" charset="0"/>
                <a:cs typeface="Kokila" panose="020B0604020202020204" pitchFamily="34" charset="0"/>
              </a:rPr>
              <a:t> से </a:t>
            </a:r>
            <a:r>
              <a:rPr lang="en-US" sz="11200" b="1">
                <a:latin typeface="Kokila" panose="020B0604020202020204" pitchFamily="34" charset="0"/>
                <a:cs typeface="Kokila" panose="020B0604020202020204" pitchFamily="34" charset="0"/>
              </a:rPr>
              <a:t>छात्र</a:t>
            </a:r>
            <a:r>
              <a:rPr lang="hi-IN" sz="11200" b="1">
                <a:latin typeface="Kokila" panose="020B0604020202020204" pitchFamily="34" charset="0"/>
                <a:cs typeface="Kokila" panose="020B0604020202020204" pitchFamily="34" charset="0"/>
              </a:rPr>
              <a:t> -</a:t>
            </a:r>
            <a:r>
              <a:rPr lang="en-US" sz="11200" b="1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छात्राओं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एवं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लोगों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में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सम्बन्धित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पौधों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एवं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वृक्षों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के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बारे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में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जानकारी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लेते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हुए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इनके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प्रति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लगाव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बढ़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रहा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है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l</a:t>
            </a:r>
          </a:p>
          <a:p>
            <a:pPr>
              <a:lnSpc>
                <a:spcPct val="120000"/>
              </a:lnSpc>
            </a:pP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लोग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जानकारी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लेने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के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साथ-साथ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,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नये-नये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पौधरोपण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कर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err="1">
                <a:latin typeface="Kokila" panose="020B0604020202020204" pitchFamily="34" charset="0"/>
                <a:cs typeface="Kokila" panose="020B0604020202020204" pitchFamily="34" charset="0"/>
              </a:rPr>
              <a:t>रहे</a:t>
            </a:r>
            <a:r>
              <a:rPr lang="en-US" sz="11200" b="1">
                <a:latin typeface="Kokila" panose="020B0604020202020204" pitchFamily="34" charset="0"/>
                <a:cs typeface="Kokila" panose="020B0604020202020204" pitchFamily="34" charset="0"/>
              </a:rPr>
              <a:t> हैं</a:t>
            </a:r>
            <a:r>
              <a:rPr lang="hi-IN" sz="11200" b="1">
                <a:latin typeface="Kokila" panose="020B0604020202020204" pitchFamily="34" charset="0"/>
                <a:cs typeface="Kokila" panose="020B0604020202020204" pitchFamily="34" charset="0"/>
              </a:rPr>
              <a:t> ;</a:t>
            </a:r>
            <a:r>
              <a:rPr lang="en-US" sz="11200" b="1">
                <a:latin typeface="Kokila" panose="020B0604020202020204" pitchFamily="34" charset="0"/>
                <a:cs typeface="Kokila" panose="020B0604020202020204" pitchFamily="34" charset="0"/>
              </a:rPr>
              <a:t>  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पुराने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पौधों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एवं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वृक्षों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की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भी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रक्षा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कर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रहे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हैं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l</a:t>
            </a:r>
          </a:p>
          <a:p>
            <a:pPr>
              <a:lnSpc>
                <a:spcPct val="120000"/>
              </a:lnSpc>
            </a:pP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छात्र-छात्राओं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के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साथ-साथ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अन्य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लोगों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में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err="1">
                <a:latin typeface="Kokila" panose="020B0604020202020204" pitchFamily="34" charset="0"/>
                <a:cs typeface="Kokila" panose="020B0604020202020204" pitchFamily="34" charset="0"/>
              </a:rPr>
              <a:t>डिजिटल</a:t>
            </a:r>
            <a:r>
              <a:rPr lang="en-US" sz="11200" b="1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hi-IN" sz="11200" b="1">
                <a:latin typeface="Kokila" panose="020B0604020202020204" pitchFamily="34" charset="0"/>
                <a:cs typeface="Kokila" panose="020B0604020202020204" pitchFamily="34" charset="0"/>
              </a:rPr>
              <a:t>माध्यम से पर्यावरण के संबंध मे ज्ञान अर्जित करने की अभिवृति </a:t>
            </a:r>
            <a:r>
              <a:rPr lang="en-US" sz="11200" b="1">
                <a:latin typeface="Kokila" panose="020B0604020202020204" pitchFamily="34" charset="0"/>
                <a:cs typeface="Kokila" panose="020B0604020202020204" pitchFamily="34" charset="0"/>
              </a:rPr>
              <a:t>का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विकास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हो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रहा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है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l </a:t>
            </a:r>
          </a:p>
          <a:p>
            <a:pPr>
              <a:lnSpc>
                <a:spcPct val="120000"/>
              </a:lnSpc>
            </a:pPr>
            <a:r>
              <a:rPr lang="en-US" sz="11200" b="1">
                <a:latin typeface="Kokila" panose="020B0604020202020204" pitchFamily="34" charset="0"/>
                <a:cs typeface="Kokila" panose="020B0604020202020204" pitchFamily="34" charset="0"/>
              </a:rPr>
              <a:t>छात्र-छात्राओं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एवं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लोगों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में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ज्ञानात्मक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,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भावात्मक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एवं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अनुप्रयोगात्मक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जैसे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कौशलों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का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विकास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हो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रहा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11200" b="1" dirty="0" err="1">
                <a:latin typeface="Kokila" panose="020B0604020202020204" pitchFamily="34" charset="0"/>
                <a:cs typeface="Kokila" panose="020B0604020202020204" pitchFamily="34" charset="0"/>
              </a:rPr>
              <a:t>है</a:t>
            </a:r>
            <a:r>
              <a:rPr lang="en-US" sz="11200" b="1" dirty="0">
                <a:latin typeface="Kokila" panose="020B0604020202020204" pitchFamily="34" charset="0"/>
                <a:cs typeface="Kokila" panose="020B0604020202020204" pitchFamily="34" charset="0"/>
              </a:rPr>
              <a:t> l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2CCD8-BCA4-CA49-1E68-0A90784B4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142" y="156931"/>
            <a:ext cx="2300076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2311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94</TotalTime>
  <Words>243</Words>
  <Application>Microsoft Office PowerPoint</Application>
  <PresentationFormat>Widescreen</PresentationFormat>
  <Paragraphs>17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Kokila</vt:lpstr>
      <vt:lpstr>Wingdings 3</vt:lpstr>
      <vt:lpstr>Wisp</vt:lpstr>
      <vt:lpstr>PowerPoint Presentation</vt:lpstr>
      <vt:lpstr>उद्देश्य क्यू. आर कोड के माध्यम से विद्यार्थियों एवं समुदाय के अन्य लोगों को पौधों एवं वृक्षों के बारे में जानकारी देकर पर्यावरण संरक्षण के प्रति जागरूक करना |  डिजिटल माध्यम से विद्यार्थियों की पर्यावरण एवं विज्ञान विषय के प्रति रुचि जागृत करना |</vt:lpstr>
      <vt:lpstr>क्रियान्वयन </vt:lpstr>
      <vt:lpstr>PowerPoint Presentation</vt:lpstr>
      <vt:lpstr>PowerPoint Presentation</vt:lpstr>
      <vt:lpstr>PowerPoint Presentation</vt:lpstr>
      <vt:lpstr>प्रभाव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क्यू. आर कोड द्वारा पौधों और  वृक्षों की रक्षा का प्रबंधन करना </dc:title>
  <dc:creator>917570025259</dc:creator>
  <cp:lastModifiedBy>Lalbahadur</cp:lastModifiedBy>
  <cp:revision>26</cp:revision>
  <dcterms:created xsi:type="dcterms:W3CDTF">2025-01-24T09:24:52Z</dcterms:created>
  <dcterms:modified xsi:type="dcterms:W3CDTF">2025-08-14T06:14:56Z</dcterms:modified>
</cp:coreProperties>
</file>