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8"/>
  </p:notesMasterIdLst>
  <p:sldIdLst>
    <p:sldId id="258" r:id="rId2"/>
    <p:sldId id="262" r:id="rId3"/>
    <p:sldId id="259" r:id="rId4"/>
    <p:sldId id="266" r:id="rId5"/>
    <p:sldId id="268"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6AD3A-781F-4A00-9DDD-8BC1AA41E208}" type="datetimeFigureOut">
              <a:rPr lang="en-IN" smtClean="0"/>
              <a:t>14-08-2025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C4C178-8964-4A50-928A-A909E10FB7CA}" type="slidenum">
              <a:rPr lang="en-IN" smtClean="0"/>
              <a:t>‹#›</a:t>
            </a:fld>
            <a:endParaRPr lang="en-IN"/>
          </a:p>
        </p:txBody>
      </p:sp>
    </p:spTree>
    <p:extLst>
      <p:ext uri="{BB962C8B-B14F-4D97-AF65-F5344CB8AC3E}">
        <p14:creationId xmlns:p14="http://schemas.microsoft.com/office/powerpoint/2010/main" val="142882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1"/>
            <a:ext cx="5486400" cy="4114800"/>
          </a:xfrm>
          <a:prstGeom prst="rect">
            <a:avLst/>
          </a:prstGeom>
        </p:spPr>
        <p:txBody>
          <a:bodyPr spcFirstLastPara="1" wrap="square" lIns="91413" tIns="91413" rIns="91413" bIns="91413" anchor="t" anchorCtr="0">
            <a:noAutofit/>
          </a:bodyPr>
          <a:lstStyle/>
          <a:p>
            <a:endParaRPr/>
          </a:p>
        </p:txBody>
      </p:sp>
    </p:spTree>
    <p:extLst>
      <p:ext uri="{BB962C8B-B14F-4D97-AF65-F5344CB8AC3E}">
        <p14:creationId xmlns:p14="http://schemas.microsoft.com/office/powerpoint/2010/main" val="204087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1"/>
            <a:ext cx="5486400" cy="4114800"/>
          </a:xfrm>
          <a:prstGeom prst="rect">
            <a:avLst/>
          </a:prstGeom>
        </p:spPr>
        <p:txBody>
          <a:bodyPr spcFirstLastPara="1" wrap="square" lIns="91413" tIns="91413" rIns="91413" bIns="91413" anchor="t" anchorCtr="0">
            <a:noAutofit/>
          </a:bodyPr>
          <a:lstStyle/>
          <a:p>
            <a:endParaRPr/>
          </a:p>
        </p:txBody>
      </p:sp>
    </p:spTree>
    <p:extLst>
      <p:ext uri="{BB962C8B-B14F-4D97-AF65-F5344CB8AC3E}">
        <p14:creationId xmlns:p14="http://schemas.microsoft.com/office/powerpoint/2010/main" val="204087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1"/>
            <a:ext cx="5486400" cy="4114800"/>
          </a:xfrm>
          <a:prstGeom prst="rect">
            <a:avLst/>
          </a:prstGeom>
        </p:spPr>
        <p:txBody>
          <a:bodyPr spcFirstLastPara="1" wrap="square" lIns="91413" tIns="91413" rIns="91413" bIns="91413" anchor="t" anchorCtr="0">
            <a:noAutofit/>
          </a:bodyPr>
          <a:lstStyle/>
          <a:p>
            <a:endParaRPr/>
          </a:p>
        </p:txBody>
      </p:sp>
    </p:spTree>
    <p:extLst>
      <p:ext uri="{BB962C8B-B14F-4D97-AF65-F5344CB8AC3E}">
        <p14:creationId xmlns:p14="http://schemas.microsoft.com/office/powerpoint/2010/main" val="204087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1"/>
            <a:ext cx="5486400" cy="4114800"/>
          </a:xfrm>
          <a:prstGeom prst="rect">
            <a:avLst/>
          </a:prstGeom>
        </p:spPr>
        <p:txBody>
          <a:bodyPr spcFirstLastPara="1" wrap="square" lIns="91413" tIns="91413" rIns="91413" bIns="91413" anchor="t" anchorCtr="0">
            <a:noAutofit/>
          </a:bodyPr>
          <a:lstStyle/>
          <a:p>
            <a:endParaRPr/>
          </a:p>
        </p:txBody>
      </p:sp>
    </p:spTree>
    <p:extLst>
      <p:ext uri="{BB962C8B-B14F-4D97-AF65-F5344CB8AC3E}">
        <p14:creationId xmlns:p14="http://schemas.microsoft.com/office/powerpoint/2010/main" val="204087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1"/>
            <a:ext cx="5486400" cy="4114800"/>
          </a:xfrm>
          <a:prstGeom prst="rect">
            <a:avLst/>
          </a:prstGeom>
        </p:spPr>
        <p:txBody>
          <a:bodyPr spcFirstLastPara="1" wrap="square" lIns="91413" tIns="91413" rIns="91413" bIns="91413" anchor="t" anchorCtr="0">
            <a:noAutofit/>
          </a:bodyPr>
          <a:lstStyle/>
          <a:p>
            <a:endParaRPr/>
          </a:p>
        </p:txBody>
      </p:sp>
    </p:spTree>
    <p:extLst>
      <p:ext uri="{BB962C8B-B14F-4D97-AF65-F5344CB8AC3E}">
        <p14:creationId xmlns:p14="http://schemas.microsoft.com/office/powerpoint/2010/main" val="204087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1"/>
            <a:ext cx="5486400" cy="4114800"/>
          </a:xfrm>
          <a:prstGeom prst="rect">
            <a:avLst/>
          </a:prstGeom>
        </p:spPr>
        <p:txBody>
          <a:bodyPr spcFirstLastPara="1" wrap="square" lIns="91413" tIns="91413" rIns="91413" bIns="91413" anchor="t" anchorCtr="0">
            <a:noAutofit/>
          </a:bodyPr>
          <a:lstStyle/>
          <a:p>
            <a:endParaRPr/>
          </a:p>
        </p:txBody>
      </p:sp>
    </p:spTree>
    <p:extLst>
      <p:ext uri="{BB962C8B-B14F-4D97-AF65-F5344CB8AC3E}">
        <p14:creationId xmlns:p14="http://schemas.microsoft.com/office/powerpoint/2010/main" val="204087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8/14/2025</a:t>
            </a:fld>
            <a:endParaRPr lang="en-US"/>
          </a:p>
        </p:txBody>
      </p:sp>
      <p:sp>
        <p:nvSpPr>
          <p:cNvPr id="16" name="Slide Number Placeholder 15"/>
          <p:cNvSpPr>
            <a:spLocks noGrp="1"/>
          </p:cNvSpPr>
          <p:nvPr>
            <p:ph type="sldNum" sz="quarter" idx="11"/>
          </p:nvPr>
        </p:nvSpPr>
        <p:spPr/>
        <p:txBody>
          <a:bodyPr/>
          <a:lstStyle/>
          <a:p>
            <a:pPr>
              <a:buClr>
                <a:srgbClr val="000000"/>
              </a:buClr>
              <a:buFont typeface="Arial"/>
              <a:buNone/>
            </a:pPr>
            <a:fld id="{00000000-1234-1234-1234-123412341234}" type="slidenum">
              <a:rPr lang="en" kern="0" smtClean="0">
                <a:solidFill>
                  <a:srgbClr val="797281"/>
                </a:solidFill>
              </a:rPr>
              <a:pPr>
                <a:buClr>
                  <a:srgbClr val="000000"/>
                </a:buClr>
                <a:buFont typeface="Arial"/>
                <a:buNone/>
              </a:pPr>
              <a:t>‹#›</a:t>
            </a:fld>
            <a:endParaRPr lang="en" kern="0">
              <a:solidFill>
                <a:srgbClr val="797281"/>
              </a:solidFill>
            </a:endParaRPr>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8/14/2025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buClr>
                <a:srgbClr val="000000"/>
              </a:buClr>
              <a:buFont typeface="Arial"/>
              <a:buNone/>
            </a:pPr>
            <a:fld id="{00000000-1234-1234-1234-123412341234}" type="slidenum">
              <a:rPr lang="en" kern="0" smtClean="0">
                <a:solidFill>
                  <a:srgbClr val="797281"/>
                </a:solidFill>
              </a:rPr>
              <a:pPr>
                <a:buClr>
                  <a:srgbClr val="000000"/>
                </a:buClr>
                <a:buFont typeface="Arial"/>
                <a:buNone/>
              </a:pPr>
              <a:t>‹#›</a:t>
            </a:fld>
            <a:endParaRPr lang="en" kern="0">
              <a:solidFill>
                <a:srgbClr val="797281"/>
              </a:solidFill>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8/14/2025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buClr>
                <a:srgbClr val="000000"/>
              </a:buClr>
              <a:buFont typeface="Arial"/>
              <a:buNone/>
            </a:pPr>
            <a:fld id="{00000000-1234-1234-1234-123412341234}" type="slidenum">
              <a:rPr lang="en" kern="0" smtClean="0">
                <a:solidFill>
                  <a:srgbClr val="797281"/>
                </a:solidFill>
              </a:rPr>
              <a:pPr>
                <a:buClr>
                  <a:srgbClr val="000000"/>
                </a:buClr>
                <a:buFont typeface="Arial"/>
                <a:buNone/>
              </a:pPr>
              <a:t>‹#›</a:t>
            </a:fld>
            <a:endParaRPr lang="en" kern="0">
              <a:solidFill>
                <a:srgbClr val="797281"/>
              </a:solidFill>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195400" y="2554167"/>
            <a:ext cx="53079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392379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a:buClr>
                <a:srgbClr val="000000"/>
              </a:buClr>
              <a:buFont typeface="Arial"/>
              <a:buNone/>
            </a:pPr>
            <a:fld id="{FAF5437D-8E01-46E0-BAB2-5C301315DEC2}" type="datetimeFigureOut">
              <a:rPr lang="en-US" sz="1400" kern="0" smtClean="0">
                <a:solidFill>
                  <a:srgbClr val="000000"/>
                </a:solidFill>
                <a:cs typeface="Arial"/>
                <a:sym typeface="Arial"/>
              </a:rPr>
              <a:pPr>
                <a:buClr>
                  <a:srgbClr val="000000"/>
                </a:buClr>
                <a:buFont typeface="Arial"/>
                <a:buNone/>
              </a:pPr>
              <a:t>8/14/2025</a:t>
            </a:fld>
            <a:endParaRPr lang="en-US" sz="1400" kern="0">
              <a:solidFill>
                <a:srgbClr val="000000"/>
              </a:solidFill>
              <a:cs typeface="Arial"/>
              <a:sym typeface="Arial"/>
            </a:endParaRPr>
          </a:p>
        </p:txBody>
      </p:sp>
      <p:sp>
        <p:nvSpPr>
          <p:cNvPr id="15" name="Slide Number Placeholder 14"/>
          <p:cNvSpPr>
            <a:spLocks noGrp="1"/>
          </p:cNvSpPr>
          <p:nvPr>
            <p:ph type="sldNum" sz="quarter" idx="15"/>
          </p:nvPr>
        </p:nvSpPr>
        <p:spPr/>
        <p:txBody>
          <a:bodyPr/>
          <a:lstStyle>
            <a:lvl1pPr algn="ctr">
              <a:defRPr/>
            </a:lvl1pPr>
          </a:lstStyle>
          <a:p>
            <a:fld id="{B87B92F9-957F-4E1E-BD93-4B53DADC5379}" type="slidenum">
              <a:rPr lang="en-US" smtClean="0">
                <a:solidFill>
                  <a:srgbClr val="797281"/>
                </a:solidFill>
              </a:rPr>
              <a:pPr/>
              <a:t>‹#›</a:t>
            </a:fld>
            <a:endParaRPr lang="en-US">
              <a:solidFill>
                <a:srgbClr val="797281"/>
              </a:solidFill>
            </a:endParaRPr>
          </a:p>
        </p:txBody>
      </p:sp>
      <p:sp>
        <p:nvSpPr>
          <p:cNvPr id="16" name="Footer Placeholder 15"/>
          <p:cNvSpPr>
            <a:spLocks noGrp="1"/>
          </p:cNvSpPr>
          <p:nvPr>
            <p:ph type="ftr" sz="quarter" idx="16"/>
          </p:nvPr>
        </p:nvSpPr>
        <p:spPr/>
        <p:txBody>
          <a:bodyPr/>
          <a:lstStyle/>
          <a:p>
            <a:pPr>
              <a:buClr>
                <a:srgbClr val="000000"/>
              </a:buClr>
              <a:buFont typeface="Arial"/>
              <a:buNone/>
            </a:pPr>
            <a:endParaRPr lang="en-US" sz="1400" kern="0">
              <a:solidFill>
                <a:srgbClr val="000000"/>
              </a:solidFill>
              <a:cs typeface="Arial"/>
              <a:sym typeface="Arial"/>
            </a:endParaRPr>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8/14/2025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buClr>
                <a:srgbClr val="000000"/>
              </a:buClr>
              <a:buFont typeface="Arial"/>
              <a:buNone/>
            </a:pPr>
            <a:fld id="{00000000-1234-1234-1234-123412341234}" type="slidenum">
              <a:rPr lang="en" kern="0" smtClean="0">
                <a:solidFill>
                  <a:srgbClr val="797281"/>
                </a:solidFill>
              </a:rPr>
              <a:pPr>
                <a:buClr>
                  <a:srgbClr val="000000"/>
                </a:buClr>
                <a:buFont typeface="Arial"/>
                <a:buNone/>
              </a:pPr>
              <a:t>‹#›</a:t>
            </a:fld>
            <a:endParaRPr lang="en" kern="0">
              <a:solidFill>
                <a:srgbClr val="797281"/>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8/14/2025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buClr>
                <a:srgbClr val="000000"/>
              </a:buClr>
              <a:buFont typeface="Arial"/>
              <a:buNone/>
            </a:pPr>
            <a:fld id="{00000000-1234-1234-1234-123412341234}" type="slidenum">
              <a:rPr lang="en" kern="0" smtClean="0">
                <a:solidFill>
                  <a:srgbClr val="797281"/>
                </a:solidFill>
              </a:rPr>
              <a:pPr>
                <a:buClr>
                  <a:srgbClr val="000000"/>
                </a:buClr>
                <a:buFont typeface="Arial"/>
                <a:buNone/>
              </a:pPr>
              <a:t>‹#›</a:t>
            </a:fld>
            <a:endParaRPr lang="en" kern="0">
              <a:solidFill>
                <a:srgbClr val="797281"/>
              </a:solidFill>
            </a:endParaRPr>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buClr>
                <a:srgbClr val="000000"/>
              </a:buClr>
              <a:buFont typeface="Arial"/>
              <a:buNone/>
            </a:pPr>
            <a:fld id="{00000000-1234-1234-1234-123412341234}" type="slidenum">
              <a:rPr lang="en" kern="0" smtClean="0">
                <a:solidFill>
                  <a:srgbClr val="797281"/>
                </a:solidFill>
              </a:rPr>
              <a:pPr>
                <a:buClr>
                  <a:srgbClr val="000000"/>
                </a:buClr>
                <a:buFont typeface="Arial"/>
                <a:buNone/>
              </a:pPr>
              <a:t>‹#›</a:t>
            </a:fld>
            <a:endParaRPr lang="en" kern="0">
              <a:solidFill>
                <a:srgbClr val="797281"/>
              </a:solidFill>
            </a:endParaRPr>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8/14/2025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8/14/2025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buClr>
                <a:srgbClr val="000000"/>
              </a:buClr>
              <a:buFont typeface="Arial"/>
              <a:buNone/>
            </a:pPr>
            <a:fld id="{00000000-1234-1234-1234-123412341234}" type="slidenum">
              <a:rPr lang="en" kern="0" smtClean="0">
                <a:solidFill>
                  <a:srgbClr val="797281"/>
                </a:solidFill>
              </a:rPr>
              <a:pPr>
                <a:buClr>
                  <a:srgbClr val="000000"/>
                </a:buClr>
                <a:buFont typeface="Arial"/>
                <a:buNone/>
              </a:pPr>
              <a:t>‹#›</a:t>
            </a:fld>
            <a:endParaRPr lang="en" kern="0">
              <a:solidFill>
                <a:srgbClr val="797281"/>
              </a:solidFill>
            </a:endParaRPr>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8/14/2025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0000000-1234-1234-1234-123412341234}" type="slidenum">
              <a:rPr lang="en" smtClean="0">
                <a:solidFill>
                  <a:srgbClr val="797281"/>
                </a:solidFill>
              </a:rPr>
              <a:pPr/>
              <a:t>‹#›</a:t>
            </a:fld>
            <a:endParaRPr lang="en">
              <a:solidFill>
                <a:srgbClr val="79728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eaLnBrk="1" latinLnBrk="0" hangingPunct="1"/>
            <a:fld id="{C699CB88-5E1A-4FAC-892A-60949ACB1F6F}" type="datetimeFigureOut">
              <a:rPr lang="en-US" smtClean="0"/>
              <a:pPr eaLnBrk="1" latinLnBrk="0" hangingPunct="1"/>
              <a:t>8/14/2025</a:t>
            </a:fld>
            <a:endParaRPr lang="en-US"/>
          </a:p>
        </p:txBody>
      </p:sp>
      <p:sp>
        <p:nvSpPr>
          <p:cNvPr id="9" name="Slide Number Placeholder 8"/>
          <p:cNvSpPr>
            <a:spLocks noGrp="1"/>
          </p:cNvSpPr>
          <p:nvPr>
            <p:ph type="sldNum" sz="quarter" idx="15"/>
          </p:nvPr>
        </p:nvSpPr>
        <p:spPr/>
        <p:txBody>
          <a:bodyPr/>
          <a:lstStyle/>
          <a:p>
            <a:pPr>
              <a:buClr>
                <a:srgbClr val="000000"/>
              </a:buClr>
              <a:buFont typeface="Arial"/>
              <a:buNone/>
            </a:pPr>
            <a:fld id="{00000000-1234-1234-1234-123412341234}" type="slidenum">
              <a:rPr lang="en" kern="0" smtClean="0">
                <a:solidFill>
                  <a:srgbClr val="797281"/>
                </a:solidFill>
              </a:rPr>
              <a:pPr>
                <a:buClr>
                  <a:srgbClr val="000000"/>
                </a:buClr>
                <a:buFont typeface="Arial"/>
                <a:buNone/>
              </a:pPr>
              <a:t>‹#›</a:t>
            </a:fld>
            <a:endParaRPr lang="en" kern="0">
              <a:solidFill>
                <a:srgbClr val="797281"/>
              </a:solidFill>
            </a:endParaRPr>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8/14/2025</a:t>
            </a:fld>
            <a:endParaRPr lang="en-US"/>
          </a:p>
        </p:txBody>
      </p:sp>
      <p:sp>
        <p:nvSpPr>
          <p:cNvPr id="9" name="Slide Number Placeholder 8"/>
          <p:cNvSpPr>
            <a:spLocks noGrp="1"/>
          </p:cNvSpPr>
          <p:nvPr>
            <p:ph type="sldNum" sz="quarter" idx="11"/>
          </p:nvPr>
        </p:nvSpPr>
        <p:spPr/>
        <p:txBody>
          <a:bodyPr/>
          <a:lstStyle/>
          <a:p>
            <a:pPr>
              <a:buClr>
                <a:srgbClr val="000000"/>
              </a:buClr>
              <a:buFont typeface="Arial"/>
              <a:buNone/>
            </a:pPr>
            <a:fld id="{00000000-1234-1234-1234-123412341234}" type="slidenum">
              <a:rPr lang="en" kern="0" smtClean="0">
                <a:solidFill>
                  <a:srgbClr val="797281"/>
                </a:solidFill>
              </a:rPr>
              <a:pPr>
                <a:buClr>
                  <a:srgbClr val="000000"/>
                </a:buClr>
                <a:buFont typeface="Arial"/>
                <a:buNone/>
              </a:pPr>
              <a:t>‹#›</a:t>
            </a:fld>
            <a:endParaRPr lang="en" kern="0">
              <a:solidFill>
                <a:srgbClr val="797281"/>
              </a:solidFill>
            </a:endParaRPr>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C699CB88-5E1A-4FAC-892A-60949ACB1F6F}" type="datetimeFigureOut">
              <a:rPr lang="en-US" smtClean="0"/>
              <a:pPr eaLnBrk="1" latinLnBrk="0" hangingPunct="1"/>
              <a:t>8/14/2025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buClr>
                <a:srgbClr val="000000"/>
              </a:buClr>
              <a:buFont typeface="Arial"/>
              <a:buNone/>
            </a:pPr>
            <a:fld id="{00000000-1234-1234-1234-123412341234}" type="slidenum">
              <a:rPr lang="en" kern="0" smtClean="0">
                <a:solidFill>
                  <a:srgbClr val="797281"/>
                </a:solidFill>
              </a:rPr>
              <a:pPr>
                <a:buClr>
                  <a:srgbClr val="000000"/>
                </a:buClr>
                <a:buFont typeface="Arial"/>
                <a:buNone/>
              </a:pPr>
              <a:t>‹#›</a:t>
            </a:fld>
            <a:endParaRPr lang="en" kern="0">
              <a:solidFill>
                <a:srgbClr val="797281"/>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fade thruBlk="1"/>
  </p:transition>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4.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ctrTitle"/>
          </p:nvPr>
        </p:nvSpPr>
        <p:spPr>
          <a:xfrm>
            <a:off x="1366463" y="931523"/>
            <a:ext cx="6710737" cy="1202077"/>
          </a:xfrm>
          <a:prstGeom prst="rect">
            <a:avLst/>
          </a:prstGeom>
        </p:spPr>
        <p:txBody>
          <a:bodyPr spcFirstLastPara="1" wrap="square" lIns="91425" tIns="91425" rIns="91425" bIns="91425" anchor="ctr" anchorCtr="0">
            <a:noAutofit/>
          </a:bodyPr>
          <a:lstStyle/>
          <a:p>
            <a:br>
              <a:rPr lang="en-US" sz="2000" dirty="0">
                <a:latin typeface="Kruti Dev 044" pitchFamily="2" charset="0"/>
              </a:rPr>
            </a:br>
            <a:br>
              <a:rPr lang="en" sz="2000" dirty="0">
                <a:latin typeface="MV Boli" panose="02000500030200090000" pitchFamily="2" charset="0"/>
                <a:cs typeface="MV Boli" panose="02000500030200090000" pitchFamily="2" charset="0"/>
              </a:rPr>
            </a:br>
            <a:br>
              <a:rPr lang="en" sz="2000" dirty="0">
                <a:latin typeface="MV Boli" panose="02000500030200090000" pitchFamily="2" charset="0"/>
                <a:cs typeface="MV Boli" panose="02000500030200090000" pitchFamily="2" charset="0"/>
              </a:rPr>
            </a:br>
            <a:br>
              <a:rPr lang="en" sz="2000" dirty="0">
                <a:latin typeface="MV Boli" panose="02000500030200090000" pitchFamily="2" charset="0"/>
                <a:cs typeface="MV Boli" panose="02000500030200090000" pitchFamily="2" charset="0"/>
              </a:rPr>
            </a:br>
            <a:endParaRPr sz="2000" dirty="0">
              <a:latin typeface="MV Boli" panose="02000500030200090000" pitchFamily="2" charset="0"/>
              <a:cs typeface="MV Boli" panose="0200050003020009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810000"/>
            <a:ext cx="3773126" cy="2399976"/>
          </a:xfrm>
          <a:prstGeom prst="rect">
            <a:avLst/>
          </a:prstGeom>
          <a:effectLst>
            <a:softEdge rad="31750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60" y="371891"/>
            <a:ext cx="838903" cy="850189"/>
          </a:xfrm>
          <a:prstGeom prst="rect">
            <a:avLst/>
          </a:prstGeom>
          <a:ln>
            <a:noFill/>
          </a:ln>
          <a:effectLst>
            <a:softEdge rad="112500"/>
          </a:effectLst>
        </p:spPr>
      </p:pic>
      <p:sp>
        <p:nvSpPr>
          <p:cNvPr id="4" name="TextBox 3"/>
          <p:cNvSpPr txBox="1"/>
          <p:nvPr/>
        </p:nvSpPr>
        <p:spPr>
          <a:xfrm>
            <a:off x="609600" y="4119953"/>
            <a:ext cx="4811367" cy="2308324"/>
          </a:xfrm>
          <a:prstGeom prst="rect">
            <a:avLst/>
          </a:prstGeom>
          <a:noFill/>
        </p:spPr>
        <p:txBody>
          <a:bodyPr wrap="square" rtlCol="0">
            <a:spAutoFit/>
          </a:bodyPr>
          <a:lstStyle/>
          <a:p>
            <a:r>
              <a:rPr lang="hi-IN" sz="2400" b="1" dirty="0">
                <a:latin typeface="Kokila" panose="020B0604020202020204" pitchFamily="34" charset="0"/>
                <a:cs typeface="Kokila" panose="020B0604020202020204" pitchFamily="34" charset="0"/>
              </a:rPr>
              <a:t>राखाराम गुप्ता </a:t>
            </a:r>
            <a:br>
              <a:rPr lang="en-US" sz="2400" b="1" dirty="0">
                <a:latin typeface="Kokila" panose="020B0604020202020204" pitchFamily="34" charset="0"/>
                <a:cs typeface="Kokila" panose="020B0604020202020204" pitchFamily="34" charset="0"/>
              </a:rPr>
            </a:br>
            <a:r>
              <a:rPr lang="hi-IN" sz="2400" b="1" dirty="0">
                <a:latin typeface="Kokila" panose="020B0604020202020204" pitchFamily="34" charset="0"/>
                <a:cs typeface="Kokila" panose="020B0604020202020204" pitchFamily="34" charset="0"/>
              </a:rPr>
              <a:t>पदनाम – एआरपी </a:t>
            </a:r>
          </a:p>
          <a:p>
            <a:r>
              <a:rPr lang="hi-IN" sz="2400" b="1" dirty="0">
                <a:latin typeface="Kokila" panose="020B0604020202020204" pitchFamily="34" charset="0"/>
                <a:cs typeface="Kokila" panose="020B0604020202020204" pitchFamily="34" charset="0"/>
              </a:rPr>
              <a:t>हलधरमऊ-गोण्डा</a:t>
            </a:r>
          </a:p>
          <a:p>
            <a:r>
              <a:rPr lang="hi-IN" sz="2400" b="1" dirty="0">
                <a:latin typeface="Kokila" panose="020B0604020202020204" pitchFamily="34" charset="0"/>
                <a:cs typeface="Kokila" panose="020B0604020202020204" pitchFamily="34" charset="0"/>
              </a:rPr>
              <a:t> ई-मेल आईडी –</a:t>
            </a:r>
            <a:r>
              <a:rPr lang="en-US" sz="2400" b="1" dirty="0">
                <a:latin typeface="Kokila" panose="020B0604020202020204" pitchFamily="34" charset="0"/>
                <a:cs typeface="Kokila" panose="020B0604020202020204" pitchFamily="34" charset="0"/>
              </a:rPr>
              <a:t>rakharamgupta2020@gmail.com</a:t>
            </a:r>
            <a:br>
              <a:rPr lang="en-US" sz="2400" b="1" dirty="0">
                <a:latin typeface="Kokila" panose="020B0604020202020204" pitchFamily="34" charset="0"/>
                <a:cs typeface="Kokila" panose="020B0604020202020204" pitchFamily="34" charset="0"/>
              </a:rPr>
            </a:br>
            <a:r>
              <a:rPr lang="hi-IN" sz="2400" b="1" dirty="0">
                <a:latin typeface="Kokila" panose="020B0604020202020204" pitchFamily="34" charset="0"/>
                <a:cs typeface="Kokila" panose="020B0604020202020204" pitchFamily="34" charset="0"/>
              </a:rPr>
              <a:t>मोबाइल नंबर </a:t>
            </a:r>
            <a:r>
              <a:rPr lang="en-US" sz="2400" b="1" dirty="0">
                <a:latin typeface="Kokila" panose="020B0604020202020204" pitchFamily="34" charset="0"/>
                <a:cs typeface="Kokila" panose="020B0604020202020204" pitchFamily="34" charset="0"/>
              </a:rPr>
              <a:t>- 9793014525</a:t>
            </a:r>
            <a:endParaRPr lang="en-IN" sz="2400" b="1" dirty="0">
              <a:latin typeface="Kokila" panose="020B0604020202020204" pitchFamily="34" charset="0"/>
              <a:cs typeface="Kokila" panose="020B0604020202020204" pitchFamily="34" charset="0"/>
            </a:endParaRPr>
          </a:p>
        </p:txBody>
      </p:sp>
      <p:sp>
        <p:nvSpPr>
          <p:cNvPr id="6" name="TextBox 5"/>
          <p:cNvSpPr txBox="1"/>
          <p:nvPr/>
        </p:nvSpPr>
        <p:spPr>
          <a:xfrm>
            <a:off x="1225849" y="1207332"/>
            <a:ext cx="6991963" cy="1600438"/>
          </a:xfrm>
          <a:prstGeom prst="rect">
            <a:avLst/>
          </a:prstGeom>
          <a:noFill/>
        </p:spPr>
        <p:txBody>
          <a:bodyPr wrap="square" rtlCol="0">
            <a:spAutoFit/>
          </a:bodyPr>
          <a:lstStyle/>
          <a:p>
            <a:pPr algn="ctr"/>
            <a:r>
              <a:rPr lang="hi-IN" sz="8000" b="1">
                <a:solidFill>
                  <a:srgbClr val="FFFF00"/>
                </a:solidFill>
                <a:latin typeface="Kokila" panose="020B0604020202020204" pitchFamily="34" charset="0"/>
                <a:cs typeface="Kokila" panose="020B0604020202020204" pitchFamily="34" charset="0"/>
              </a:rPr>
              <a:t>कम्युनिटी लर्निंग </a:t>
            </a:r>
            <a:r>
              <a:rPr lang="hi-IN" sz="8000" b="1" dirty="0">
                <a:solidFill>
                  <a:srgbClr val="FFFF00"/>
                </a:solidFill>
                <a:latin typeface="Kokila" panose="020B0604020202020204" pitchFamily="34" charset="0"/>
                <a:cs typeface="Kokila" panose="020B0604020202020204" pitchFamily="34" charset="0"/>
              </a:rPr>
              <a:t>पॉइंट </a:t>
            </a:r>
            <a:endParaRPr lang="en-IN" sz="8000" b="1" dirty="0">
              <a:solidFill>
                <a:srgbClr val="FFFF00"/>
              </a:solidFill>
              <a:latin typeface="Kokila" panose="020B0604020202020204" pitchFamily="34" charset="0"/>
              <a:cs typeface="Kokila" panose="020B0604020202020204" pitchFamily="34" charset="0"/>
            </a:endParaRPr>
          </a:p>
          <a:p>
            <a:endParaRPr lang="en-IN"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310617"/>
            <a:ext cx="1205510" cy="972739"/>
          </a:xfrm>
          <a:prstGeom prst="rect">
            <a:avLst/>
          </a:prstGeom>
        </p:spPr>
      </p:pic>
    </p:spTree>
    <p:extLst>
      <p:ext uri="{BB962C8B-B14F-4D97-AF65-F5344CB8AC3E}">
        <p14:creationId xmlns:p14="http://schemas.microsoft.com/office/powerpoint/2010/main" val="122217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6" name="Picture 5" descr="IMG-20181211-WA0009.jpg"/>
          <p:cNvPicPr/>
          <p:nvPr/>
        </p:nvPicPr>
        <p:blipFill>
          <a:blip r:embed="rId3"/>
          <a:stretch>
            <a:fillRect/>
          </a:stretch>
        </p:blipFill>
        <p:spPr>
          <a:xfrm>
            <a:off x="5946254" y="2810965"/>
            <a:ext cx="2971801" cy="1768906"/>
          </a:xfrm>
          <a:prstGeom prst="rect">
            <a:avLst/>
          </a:prstGeom>
          <a:ln>
            <a:noFill/>
          </a:ln>
          <a:effectLst>
            <a:softEdge rad="112500"/>
          </a:effectLst>
        </p:spPr>
      </p:pic>
      <p:pic>
        <p:nvPicPr>
          <p:cNvPr id="11" name="Content Placeholder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1673" y="4579871"/>
            <a:ext cx="2971801" cy="2138284"/>
          </a:xfrm>
          <a:prstGeom prst="rect">
            <a:avLst/>
          </a:prstGeom>
          <a:ln>
            <a:noFill/>
          </a:ln>
          <a:effectLst>
            <a:softEdge rad="112500"/>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433" y="288494"/>
            <a:ext cx="838903" cy="850189"/>
          </a:xfrm>
          <a:prstGeom prst="rect">
            <a:avLst/>
          </a:prstGeom>
          <a:ln>
            <a:noFill/>
          </a:ln>
          <a:effectLst>
            <a:softEdge rad="112500"/>
          </a:effec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8259"/>
          <a:stretch/>
        </p:blipFill>
        <p:spPr>
          <a:xfrm>
            <a:off x="541264" y="4953000"/>
            <a:ext cx="5276574" cy="1765155"/>
          </a:xfrm>
          <a:prstGeom prst="rect">
            <a:avLst/>
          </a:prstGeom>
          <a:ln>
            <a:noFill/>
          </a:ln>
          <a:effectLst>
            <a:softEdge rad="112500"/>
          </a:effectLst>
        </p:spPr>
      </p:pic>
      <p:sp>
        <p:nvSpPr>
          <p:cNvPr id="2" name="TextBox 1"/>
          <p:cNvSpPr txBox="1"/>
          <p:nvPr/>
        </p:nvSpPr>
        <p:spPr>
          <a:xfrm>
            <a:off x="362224" y="1871437"/>
            <a:ext cx="5634653" cy="2739211"/>
          </a:xfrm>
          <a:prstGeom prst="rect">
            <a:avLst/>
          </a:prstGeom>
          <a:noFill/>
        </p:spPr>
        <p:txBody>
          <a:bodyPr wrap="square" rtlCol="0">
            <a:spAutoFit/>
          </a:bodyPr>
          <a:lstStyle/>
          <a:p>
            <a:pPr algn="just"/>
            <a:r>
              <a:rPr lang="hi-IN" sz="2800" b="1" dirty="0">
                <a:latin typeface="Kokila" panose="020B0604020202020204" pitchFamily="34" charset="0"/>
                <a:cs typeface="Kokila" panose="020B0604020202020204" pitchFamily="34" charset="0"/>
              </a:rPr>
              <a:t>वर्तमान शताब्दी को सूचना एवं संचार तकनीकी के क्षेत्र में क्रान्ति के युग के नाम से जाना  जाता  है |</a:t>
            </a:r>
            <a:r>
              <a:rPr lang="hi-IN" sz="3200" b="1" dirty="0">
                <a:latin typeface="Kokila" panose="020B0604020202020204" pitchFamily="34" charset="0"/>
                <a:cs typeface="Kokila" panose="020B0604020202020204" pitchFamily="34" charset="0"/>
              </a:rPr>
              <a:t> </a:t>
            </a:r>
            <a:r>
              <a:rPr lang="hi-IN" sz="2800" b="1" dirty="0">
                <a:latin typeface="Kokila" panose="020B0604020202020204" pitchFamily="34" charset="0"/>
                <a:cs typeface="Kokila" panose="020B0604020202020204" pitchFamily="34" charset="0"/>
              </a:rPr>
              <a:t>सूचना एवं संचार की तकनीकियों ने मानव जीवन को न केवल सरल व सुगम बनाया अपितु  कम श्रम में अधिकतम प्रतिफल तथा श्रम शक्ति के समुचित अधिकतम उपयोग का मार्ग प्रशस्त किया </a:t>
            </a:r>
            <a:r>
              <a:rPr lang="hi-IN" sz="2800" b="1">
                <a:latin typeface="Kokila" panose="020B0604020202020204" pitchFamily="34" charset="0"/>
                <a:cs typeface="Kokila" panose="020B0604020202020204" pitchFamily="34" charset="0"/>
              </a:rPr>
              <a:t>है |</a:t>
            </a:r>
            <a:endParaRPr lang="en-IN" sz="3200" b="1" dirty="0">
              <a:latin typeface="Kokila" panose="020B0604020202020204" pitchFamily="34" charset="0"/>
              <a:cs typeface="Kokila" panose="020B0604020202020204" pitchFamily="34" charset="0"/>
            </a:endParaRPr>
          </a:p>
        </p:txBody>
      </p:sp>
      <p:sp>
        <p:nvSpPr>
          <p:cNvPr id="4" name="TextBox 3"/>
          <p:cNvSpPr txBox="1"/>
          <p:nvPr/>
        </p:nvSpPr>
        <p:spPr>
          <a:xfrm>
            <a:off x="2743200" y="650558"/>
            <a:ext cx="4495800" cy="646331"/>
          </a:xfrm>
          <a:prstGeom prst="rect">
            <a:avLst/>
          </a:prstGeom>
          <a:noFill/>
        </p:spPr>
        <p:txBody>
          <a:bodyPr wrap="square" rtlCol="0">
            <a:spAutoFit/>
          </a:bodyPr>
          <a:lstStyle/>
          <a:p>
            <a:r>
              <a:rPr lang="hi-IN" sz="3600" b="1" dirty="0">
                <a:latin typeface="Kokila" panose="020B0604020202020204" pitchFamily="34" charset="0"/>
                <a:cs typeface="Kokila" panose="020B0604020202020204" pitchFamily="34" charset="0"/>
              </a:rPr>
              <a:t>सूचना एवं </a:t>
            </a:r>
            <a:r>
              <a:rPr lang="hi-IN" sz="3600" b="1">
                <a:latin typeface="Kokila" panose="020B0604020202020204" pitchFamily="34" charset="0"/>
                <a:cs typeface="Kokila" panose="020B0604020202020204" pitchFamily="34" charset="0"/>
              </a:rPr>
              <a:t>संचार तकनीकी</a:t>
            </a:r>
            <a:endParaRPr lang="en-IN" sz="3600" b="1" dirty="0">
              <a:latin typeface="Kokila" panose="020B0604020202020204" pitchFamily="34" charset="0"/>
              <a:cs typeface="Kokila" panose="020B0604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9376" y="127473"/>
            <a:ext cx="1205510" cy="972739"/>
          </a:xfrm>
          <a:prstGeom prst="rect">
            <a:avLst/>
          </a:prstGeom>
        </p:spPr>
      </p:pic>
    </p:spTree>
    <p:extLst>
      <p:ext uri="{BB962C8B-B14F-4D97-AF65-F5344CB8AC3E}">
        <p14:creationId xmlns:p14="http://schemas.microsoft.com/office/powerpoint/2010/main" val="118765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ctrTitle"/>
          </p:nvPr>
        </p:nvSpPr>
        <p:spPr>
          <a:xfrm>
            <a:off x="1296838" y="537644"/>
            <a:ext cx="6710737" cy="1202077"/>
          </a:xfrm>
          <a:prstGeom prst="rect">
            <a:avLst/>
          </a:prstGeom>
        </p:spPr>
        <p:txBody>
          <a:bodyPr spcFirstLastPara="1" wrap="square" lIns="91425" tIns="91425" rIns="91425" bIns="91425" anchor="ctr" anchorCtr="0">
            <a:noAutofit/>
          </a:bodyPr>
          <a:lstStyle/>
          <a:p>
            <a:br>
              <a:rPr lang="en-US" sz="2000" dirty="0">
                <a:latin typeface="Kruti Dev 044" pitchFamily="2" charset="0"/>
              </a:rPr>
            </a:br>
            <a:br>
              <a:rPr lang="en" sz="2000" dirty="0">
                <a:latin typeface="MV Boli" panose="02000500030200090000" pitchFamily="2" charset="0"/>
                <a:cs typeface="MV Boli" panose="02000500030200090000" pitchFamily="2" charset="0"/>
              </a:rPr>
            </a:br>
            <a:br>
              <a:rPr lang="en" sz="2000" dirty="0">
                <a:latin typeface="MV Boli" panose="02000500030200090000" pitchFamily="2" charset="0"/>
                <a:cs typeface="MV Boli" panose="02000500030200090000" pitchFamily="2" charset="0"/>
              </a:rPr>
            </a:br>
            <a:br>
              <a:rPr lang="en" sz="2000" dirty="0">
                <a:latin typeface="MV Boli" panose="02000500030200090000" pitchFamily="2" charset="0"/>
                <a:cs typeface="MV Boli" panose="02000500030200090000" pitchFamily="2" charset="0"/>
              </a:rPr>
            </a:br>
            <a:endParaRPr sz="2000" dirty="0">
              <a:latin typeface="MV Boli" panose="02000500030200090000" pitchFamily="2" charset="0"/>
              <a:cs typeface="MV Boli" panose="0200050003020009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433" y="288494"/>
            <a:ext cx="838903" cy="850189"/>
          </a:xfrm>
          <a:prstGeom prst="rect">
            <a:avLst/>
          </a:prstGeom>
          <a:ln>
            <a:noFill/>
          </a:ln>
          <a:effectLst>
            <a:softEdge rad="112500"/>
          </a:effectLst>
        </p:spPr>
      </p:pic>
      <p:sp>
        <p:nvSpPr>
          <p:cNvPr id="15" name="Horizontal Scroll 14"/>
          <p:cNvSpPr>
            <a:spLocks noChangeArrowheads="1"/>
          </p:cNvSpPr>
          <p:nvPr/>
        </p:nvSpPr>
        <p:spPr bwMode="auto">
          <a:xfrm>
            <a:off x="2895600" y="288495"/>
            <a:ext cx="3200400" cy="653408"/>
          </a:xfrm>
          <a:prstGeom prst="horizontalScroll">
            <a:avLst>
              <a:gd name="adj" fmla="val 12500"/>
            </a:avLst>
          </a:prstGeom>
          <a:ln>
            <a:headEnd/>
            <a:tailEnd/>
          </a:ln>
        </p:spPr>
        <p:style>
          <a:lnRef idx="0">
            <a:schemeClr val="accent5"/>
          </a:lnRef>
          <a:fillRef idx="3">
            <a:schemeClr val="accent5"/>
          </a:fillRef>
          <a:effectRef idx="3">
            <a:schemeClr val="accent5"/>
          </a:effectRef>
          <a:fontRef idx="minor">
            <a:schemeClr val="lt1"/>
          </a:fontRef>
        </p:style>
        <p:txBody>
          <a:bodyPr rot="0" vert="horz" wrap="square" lIns="91440" tIns="45720" rIns="91440" bIns="45720" anchor="t" anchorCtr="0" upright="1">
            <a:noAutofit/>
          </a:bodyPr>
          <a:lstStyle/>
          <a:p>
            <a:pPr marL="38100" indent="0">
              <a:buNone/>
            </a:pPr>
            <a:r>
              <a:rPr lang="hi-IN" sz="2800" b="1" dirty="0">
                <a:solidFill>
                  <a:srgbClr val="FFFF00"/>
                </a:solidFill>
                <a:latin typeface="Aparajita" pitchFamily="18" charset="0"/>
                <a:cs typeface="Aparajita" pitchFamily="18" charset="0"/>
              </a:rPr>
              <a:t>कम्युनिटी लर्निंग पॉइंट </a:t>
            </a:r>
            <a:endParaRPr lang="en-IN" sz="2800" dirty="0">
              <a:solidFill>
                <a:srgbClr val="FFFF00"/>
              </a:solidFill>
              <a:latin typeface="Kruti Dev 044" pitchFamily="2" charset="0"/>
            </a:endParaRPr>
          </a:p>
        </p:txBody>
      </p:sp>
      <p:sp>
        <p:nvSpPr>
          <p:cNvPr id="4" name="TextBox 3"/>
          <p:cNvSpPr txBox="1"/>
          <p:nvPr/>
        </p:nvSpPr>
        <p:spPr>
          <a:xfrm>
            <a:off x="533400" y="1524000"/>
            <a:ext cx="8305800" cy="4832092"/>
          </a:xfrm>
          <a:prstGeom prst="rect">
            <a:avLst/>
          </a:prstGeom>
          <a:noFill/>
        </p:spPr>
        <p:txBody>
          <a:bodyPr wrap="square" rtlCol="0">
            <a:spAutoFit/>
          </a:bodyPr>
          <a:lstStyle/>
          <a:p>
            <a:pPr marL="457200" indent="-457200" algn="just">
              <a:buFont typeface="Wingdings" panose="05000000000000000000" pitchFamily="2" charset="2"/>
              <a:buChar char="v"/>
            </a:pPr>
            <a:r>
              <a:rPr lang="hi-IN" sz="2800" b="1" dirty="0">
                <a:latin typeface="Kokila" panose="020B0604020202020204" pitchFamily="34" charset="0"/>
                <a:cs typeface="Kokila" panose="020B0604020202020204" pitchFamily="34" charset="0"/>
              </a:rPr>
              <a:t>कम्युनिटी लर्निंग पॉइंट, ड्रॉपआउट रेट कम करने तथा सभी के लिए शिक्षा की पहुँच सुनिश्चित करने का एक सशक्त </a:t>
            </a:r>
            <a:r>
              <a:rPr lang="hi-IN" sz="2800" b="1">
                <a:latin typeface="Kokila" panose="020B0604020202020204" pitchFamily="34" charset="0"/>
                <a:cs typeface="Kokila" panose="020B0604020202020204" pitchFamily="34" charset="0"/>
              </a:rPr>
              <a:t>माध्यम है</a:t>
            </a:r>
            <a:r>
              <a:rPr lang="en-US" sz="2800" b="1">
                <a:latin typeface="Kokila" panose="020B0604020202020204" pitchFamily="34" charset="0"/>
                <a:cs typeface="Kokila" panose="020B0604020202020204" pitchFamily="34" charset="0"/>
              </a:rPr>
              <a:t>|</a:t>
            </a:r>
            <a:r>
              <a:rPr lang="hi-IN" sz="2800" b="1">
                <a:latin typeface="Kokila" panose="020B0604020202020204" pitchFamily="34" charset="0"/>
                <a:cs typeface="Kokila" panose="020B0604020202020204" pitchFamily="34" charset="0"/>
              </a:rPr>
              <a:t> </a:t>
            </a:r>
          </a:p>
          <a:p>
            <a:pPr marL="457200" indent="-457200" algn="just">
              <a:buFont typeface="Wingdings" panose="05000000000000000000" pitchFamily="2" charset="2"/>
              <a:buChar char="v"/>
            </a:pPr>
            <a:r>
              <a:rPr lang="hi-IN" sz="2800" b="1">
                <a:latin typeface="Kokila" panose="020B0604020202020204" pitchFamily="34" charset="0"/>
                <a:cs typeface="Kokila" panose="020B0604020202020204" pitchFamily="34" charset="0"/>
              </a:rPr>
              <a:t>कम्युनिटी </a:t>
            </a:r>
            <a:r>
              <a:rPr lang="hi-IN" sz="2800" b="1" dirty="0">
                <a:latin typeface="Kokila" panose="020B0604020202020204" pitchFamily="34" charset="0"/>
                <a:cs typeface="Kokila" panose="020B0604020202020204" pitchFamily="34" charset="0"/>
              </a:rPr>
              <a:t>स्तर पर गांव के मध्य अभिभावको व बच्चों के बीच विद्यालय समय के इतर लर्निंग पॉइंट की स्थापना की गयी है, जो पूर्णतयः डिजिटल आधारित होने के साथ शाम 6 बजे से 8 बजे के मध्य समुदाय के सहयोग से संचालित होता </a:t>
            </a:r>
            <a:r>
              <a:rPr lang="hi-IN" sz="2800" b="1">
                <a:latin typeface="Kokila" panose="020B0604020202020204" pitchFamily="34" charset="0"/>
                <a:cs typeface="Kokila" panose="020B0604020202020204" pitchFamily="34" charset="0"/>
              </a:rPr>
              <a:t>है |</a:t>
            </a:r>
          </a:p>
          <a:p>
            <a:pPr marL="457200" indent="-457200" algn="just">
              <a:buFont typeface="Wingdings" panose="05000000000000000000" pitchFamily="2" charset="2"/>
              <a:buChar char="v"/>
            </a:pPr>
            <a:r>
              <a:rPr lang="hi-IN" sz="2800" b="1">
                <a:latin typeface="Kokila" panose="020B0604020202020204" pitchFamily="34" charset="0"/>
                <a:cs typeface="Kokila" panose="020B0604020202020204" pitchFamily="34" charset="0"/>
              </a:rPr>
              <a:t>  </a:t>
            </a:r>
            <a:r>
              <a:rPr lang="hi-IN" sz="2800" b="1" dirty="0">
                <a:latin typeface="Kokila" panose="020B0604020202020204" pitchFamily="34" charset="0"/>
                <a:cs typeface="Kokila" panose="020B0604020202020204" pitchFamily="34" charset="0"/>
              </a:rPr>
              <a:t>पास-पड़ोस के बड़ी संख्या में बच्चें और अभिभावकों को डिजिटल लर्निंग पॉइंट में शामिल होते देखा जा सकता है</a:t>
            </a:r>
            <a:r>
              <a:rPr lang="hi-IN" sz="2800" b="1">
                <a:latin typeface="Kokila" panose="020B0604020202020204" pitchFamily="34" charset="0"/>
                <a:cs typeface="Kokila" panose="020B0604020202020204" pitchFamily="34" charset="0"/>
              </a:rPr>
              <a:t>| </a:t>
            </a:r>
          </a:p>
          <a:p>
            <a:pPr marL="457200" indent="-457200" algn="just">
              <a:buFont typeface="Wingdings" panose="05000000000000000000" pitchFamily="2" charset="2"/>
              <a:buChar char="v"/>
            </a:pPr>
            <a:r>
              <a:rPr lang="hi-IN" sz="2800" b="1">
                <a:latin typeface="Kokila" panose="020B0604020202020204" pitchFamily="34" charset="0"/>
                <a:cs typeface="Kokila" panose="020B0604020202020204" pitchFamily="34" charset="0"/>
              </a:rPr>
              <a:t>बच्चों </a:t>
            </a:r>
            <a:r>
              <a:rPr lang="hi-IN" sz="2800" b="1" dirty="0">
                <a:latin typeface="Kokila" panose="020B0604020202020204" pitchFamily="34" charset="0"/>
                <a:cs typeface="Kokila" panose="020B0604020202020204" pitchFamily="34" charset="0"/>
              </a:rPr>
              <a:t>और अभिभावकों को आभिप्रेरित करने की दृष्टि से पाठ्यक्रम के साथ-साथ पाठ्यसहगामी गतिविधि आधारित वीडियोस प्रोजेक्टर के माध्यम से दिखाया जाता है |</a:t>
            </a:r>
            <a:endParaRPr lang="en-IN" sz="2800" dirty="0">
              <a:latin typeface="Kokila" panose="020B0604020202020204" pitchFamily="34" charset="0"/>
              <a:cs typeface="Kokila"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9376" y="127473"/>
            <a:ext cx="1205510" cy="972739"/>
          </a:xfrm>
          <a:prstGeom prst="rect">
            <a:avLst/>
          </a:prstGeom>
        </p:spPr>
      </p:pic>
    </p:spTree>
    <p:extLst>
      <p:ext uri="{BB962C8B-B14F-4D97-AF65-F5344CB8AC3E}">
        <p14:creationId xmlns:p14="http://schemas.microsoft.com/office/powerpoint/2010/main" val="285864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prstGeom prst="rect">
            <a:avLst/>
          </a:prstGeom>
        </p:spPr>
        <p:txBody>
          <a:bodyPr spcFirstLastPara="1" wrap="square" lIns="91425" tIns="91425" rIns="91425" bIns="91425" anchor="ctr" anchorCtr="0">
            <a:noAutofit/>
          </a:bodyPr>
          <a:lstStyle/>
          <a:p>
            <a:br>
              <a:rPr lang="en-US" sz="2000" dirty="0">
                <a:latin typeface="Kruti Dev 044" pitchFamily="2" charset="0"/>
              </a:rPr>
            </a:br>
            <a:br>
              <a:rPr lang="en" sz="2000" dirty="0">
                <a:latin typeface="MV Boli" panose="02000500030200090000" pitchFamily="2" charset="0"/>
                <a:cs typeface="MV Boli" panose="02000500030200090000" pitchFamily="2" charset="0"/>
              </a:rPr>
            </a:br>
            <a:br>
              <a:rPr lang="en" sz="2000" dirty="0">
                <a:latin typeface="MV Boli" panose="02000500030200090000" pitchFamily="2" charset="0"/>
                <a:cs typeface="MV Boli" panose="02000500030200090000" pitchFamily="2" charset="0"/>
              </a:rPr>
            </a:br>
            <a:br>
              <a:rPr lang="en" sz="2000" dirty="0">
                <a:latin typeface="MV Boli" panose="02000500030200090000" pitchFamily="2" charset="0"/>
                <a:cs typeface="MV Boli" panose="02000500030200090000" pitchFamily="2" charset="0"/>
              </a:rPr>
            </a:br>
            <a:endParaRPr sz="2000" dirty="0">
              <a:latin typeface="MV Boli" panose="02000500030200090000" pitchFamily="2" charset="0"/>
              <a:cs typeface="MV Boli" panose="0200050003020009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433" y="288494"/>
            <a:ext cx="838903" cy="850189"/>
          </a:xfrm>
          <a:prstGeom prst="rect">
            <a:avLst/>
          </a:prstGeom>
          <a:ln>
            <a:noFill/>
          </a:ln>
          <a:effectLst>
            <a:softEdge rad="112500"/>
          </a:effectLst>
        </p:spPr>
      </p:pic>
      <p:sp>
        <p:nvSpPr>
          <p:cNvPr id="2" name="TextBox 1"/>
          <p:cNvSpPr txBox="1"/>
          <p:nvPr/>
        </p:nvSpPr>
        <p:spPr>
          <a:xfrm>
            <a:off x="1600200" y="457200"/>
            <a:ext cx="6096000" cy="1323439"/>
          </a:xfrm>
          <a:prstGeom prst="rect">
            <a:avLst/>
          </a:prstGeom>
          <a:noFill/>
        </p:spPr>
        <p:txBody>
          <a:bodyPr wrap="square" rtlCol="0">
            <a:spAutoFit/>
          </a:bodyPr>
          <a:lstStyle/>
          <a:p>
            <a:pPr algn="ctr"/>
            <a:r>
              <a:rPr lang="hi-IN" sz="4000" b="1" dirty="0">
                <a:latin typeface="Kokila" panose="020B0604020202020204" pitchFamily="34" charset="0"/>
                <a:cs typeface="Kokila" panose="020B0604020202020204" pitchFamily="34" charset="0"/>
              </a:rPr>
              <a:t>कम्युनिटी लर्निंग पॉइंट से विद्यार्थियों का कक्षा-कक्ष में लाभ </a:t>
            </a:r>
            <a:endParaRPr lang="en-IN" sz="4000" b="1" dirty="0">
              <a:latin typeface="Kokila" panose="020B0604020202020204" pitchFamily="34" charset="0"/>
              <a:cs typeface="Kokila" panose="020B0604020202020204" pitchFamily="34" charset="0"/>
            </a:endParaRPr>
          </a:p>
        </p:txBody>
      </p:sp>
      <p:sp>
        <p:nvSpPr>
          <p:cNvPr id="5" name="TextBox 4"/>
          <p:cNvSpPr txBox="1"/>
          <p:nvPr/>
        </p:nvSpPr>
        <p:spPr>
          <a:xfrm>
            <a:off x="699642" y="2129149"/>
            <a:ext cx="7744716" cy="954107"/>
          </a:xfrm>
          <a:prstGeom prst="rect">
            <a:avLst/>
          </a:prstGeom>
          <a:noFill/>
        </p:spPr>
        <p:txBody>
          <a:bodyPr wrap="square" rtlCol="0">
            <a:spAutoFit/>
          </a:bodyPr>
          <a:lstStyle/>
          <a:p>
            <a:pPr marL="285750" indent="-285750" algn="just">
              <a:buFont typeface="Wingdings" pitchFamily="2" charset="2"/>
              <a:buChar char="q"/>
            </a:pPr>
            <a:r>
              <a:rPr lang="hi-IN" sz="2800" b="1" dirty="0">
                <a:latin typeface="Kokila" panose="020B0604020202020204" pitchFamily="34" charset="0"/>
                <a:cs typeface="Kokila" panose="020B0604020202020204" pitchFamily="34" charset="0"/>
              </a:rPr>
              <a:t>कम्युनिटी लर्निंग पॉइंट, डिजिटल आधारित परिवेशीय कक्षा है जो बच्चों में बिना किसी दबाव के सीखने हेतु प्रेरित करता है| </a:t>
            </a:r>
            <a:endParaRPr lang="en-US" sz="2800" b="1" dirty="0">
              <a:latin typeface="Kokila" panose="020B0604020202020204" pitchFamily="34" charset="0"/>
              <a:cs typeface="Kokila" panose="020B0604020202020204" pitchFamily="34" charset="0"/>
            </a:endParaRPr>
          </a:p>
        </p:txBody>
      </p:sp>
      <p:sp>
        <p:nvSpPr>
          <p:cNvPr id="9" name="TextBox 8"/>
          <p:cNvSpPr txBox="1"/>
          <p:nvPr/>
        </p:nvSpPr>
        <p:spPr>
          <a:xfrm>
            <a:off x="533400" y="3129438"/>
            <a:ext cx="7744716" cy="1815882"/>
          </a:xfrm>
          <a:prstGeom prst="rect">
            <a:avLst/>
          </a:prstGeom>
          <a:noFill/>
        </p:spPr>
        <p:txBody>
          <a:bodyPr wrap="square" rtlCol="0">
            <a:spAutoFit/>
          </a:bodyPr>
          <a:lstStyle/>
          <a:p>
            <a:pPr marL="285750" indent="-285750" algn="just">
              <a:buFont typeface="Wingdings" pitchFamily="2" charset="2"/>
              <a:buChar char="q"/>
            </a:pPr>
            <a:r>
              <a:rPr lang="hi-IN" sz="2800" b="1" dirty="0">
                <a:latin typeface="Kokila" panose="020B0604020202020204" pitchFamily="34" charset="0"/>
                <a:cs typeface="Kokila" panose="020B0604020202020204" pitchFamily="34" charset="0"/>
              </a:rPr>
              <a:t>विद्यालय में  सिखाएं जाने वाले  विषय-वस्तु  को  पूर्व में ही  डिजिटल  कम्युनिटी  लर्निंग पॉइंट में  विडियो दिखाकर  बच्चों को विषय-वस्तु के प्रति  सहज कर लेते है| जिससे विद्यालय व कक्षा-कक्ष  में  बच्चों को मन  लगता है |</a:t>
            </a:r>
          </a:p>
        </p:txBody>
      </p:sp>
      <p:sp>
        <p:nvSpPr>
          <p:cNvPr id="10" name="TextBox 9"/>
          <p:cNvSpPr txBox="1"/>
          <p:nvPr/>
        </p:nvSpPr>
        <p:spPr>
          <a:xfrm>
            <a:off x="553065" y="5181600"/>
            <a:ext cx="7744716" cy="1384995"/>
          </a:xfrm>
          <a:prstGeom prst="rect">
            <a:avLst/>
          </a:prstGeom>
          <a:noFill/>
        </p:spPr>
        <p:txBody>
          <a:bodyPr wrap="square" rtlCol="0">
            <a:spAutoFit/>
          </a:bodyPr>
          <a:lstStyle/>
          <a:p>
            <a:pPr marL="285750" indent="-285750" algn="just">
              <a:buFont typeface="Wingdings" pitchFamily="2" charset="2"/>
              <a:buChar char="q"/>
            </a:pPr>
            <a:r>
              <a:rPr lang="hi-IN" sz="2800" b="1" dirty="0">
                <a:latin typeface="Kokila" panose="020B0604020202020204" pitchFamily="34" charset="0"/>
                <a:cs typeface="Kokila" panose="020B0604020202020204" pitchFamily="34" charset="0"/>
              </a:rPr>
              <a:t>बच्चें कम्युनिटी लर्निंग पॉइंट में अपनी बातों को समुदाय के सभी लोगो के मध्य रखते-रखते अभ्यस्त हो जाते है, जिससे कक्षा-कक्ष में पूछे जाने पर अपनी बात को बिना किसी झिझक व निडर के साथ रखते है |</a:t>
            </a:r>
            <a:endParaRPr lang="en-US" sz="2800" b="1" dirty="0">
              <a:latin typeface="Kokila" panose="020B0604020202020204" pitchFamily="34" charset="0"/>
              <a:cs typeface="Kokila"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9376" y="127473"/>
            <a:ext cx="1205510" cy="972739"/>
          </a:xfrm>
          <a:prstGeom prst="rect">
            <a:avLst/>
          </a:prstGeom>
        </p:spPr>
      </p:pic>
    </p:spTree>
    <p:extLst>
      <p:ext uri="{BB962C8B-B14F-4D97-AF65-F5344CB8AC3E}">
        <p14:creationId xmlns:p14="http://schemas.microsoft.com/office/powerpoint/2010/main" val="21946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433" y="288494"/>
            <a:ext cx="838903" cy="850189"/>
          </a:xfrm>
          <a:prstGeom prst="rect">
            <a:avLst/>
          </a:prstGeom>
          <a:ln>
            <a:noFill/>
          </a:ln>
          <a:effectLst>
            <a:softEdge rad="112500"/>
          </a:effectLst>
        </p:spPr>
      </p:pic>
      <p:sp>
        <p:nvSpPr>
          <p:cNvPr id="2" name="TextBox 1"/>
          <p:cNvSpPr txBox="1"/>
          <p:nvPr/>
        </p:nvSpPr>
        <p:spPr>
          <a:xfrm>
            <a:off x="1409700" y="1151874"/>
            <a:ext cx="6324600" cy="1077218"/>
          </a:xfrm>
          <a:prstGeom prst="rect">
            <a:avLst/>
          </a:prstGeom>
          <a:noFill/>
        </p:spPr>
        <p:txBody>
          <a:bodyPr wrap="square" rtlCol="0">
            <a:spAutoFit/>
          </a:bodyPr>
          <a:lstStyle/>
          <a:p>
            <a:pPr algn="ctr"/>
            <a:r>
              <a:rPr lang="hi-IN" sz="3200" b="1" dirty="0">
                <a:latin typeface="Kokila" panose="020B0604020202020204" pitchFamily="34" charset="0"/>
                <a:cs typeface="Kokila" panose="020B0604020202020204" pitchFamily="34" charset="0"/>
              </a:rPr>
              <a:t>कम्युनिटी लर्निंग पॉइंट का विद्यालय और समुदाय पर प्रभाव </a:t>
            </a:r>
            <a:endParaRPr lang="en-US" sz="3200" b="1" dirty="0">
              <a:latin typeface="Kokila" panose="020B0604020202020204" pitchFamily="34" charset="0"/>
              <a:cs typeface="Kokila" panose="020B0604020202020204" pitchFamily="34" charset="0"/>
            </a:endParaRPr>
          </a:p>
        </p:txBody>
      </p:sp>
      <p:sp>
        <p:nvSpPr>
          <p:cNvPr id="4" name="TextBox 3"/>
          <p:cNvSpPr txBox="1"/>
          <p:nvPr/>
        </p:nvSpPr>
        <p:spPr>
          <a:xfrm>
            <a:off x="228600" y="2656973"/>
            <a:ext cx="5053168" cy="1569660"/>
          </a:xfrm>
          <a:prstGeom prst="rect">
            <a:avLst/>
          </a:prstGeom>
          <a:noFill/>
        </p:spPr>
        <p:txBody>
          <a:bodyPr wrap="square" rtlCol="0">
            <a:spAutoFit/>
          </a:bodyPr>
          <a:lstStyle/>
          <a:p>
            <a:pPr marL="285750" indent="-285750" algn="just">
              <a:buFont typeface="Wingdings" pitchFamily="2" charset="2"/>
              <a:buChar char="q"/>
            </a:pPr>
            <a:r>
              <a:rPr lang="hi-IN" dirty="0">
                <a:latin typeface="Aparajita" pitchFamily="34" charset="0"/>
                <a:cs typeface="Aparajita" pitchFamily="34" charset="0"/>
              </a:rPr>
              <a:t>  </a:t>
            </a:r>
            <a:r>
              <a:rPr lang="hi-IN" sz="2400" b="1" dirty="0">
                <a:latin typeface="Kokila" panose="020B0604020202020204" pitchFamily="34" charset="0"/>
                <a:cs typeface="Kokila" panose="020B0604020202020204" pitchFamily="34" charset="0"/>
              </a:rPr>
              <a:t>कम्युनिटी लर्निंग पॉइंट में अभिभावकों और बच्चों के मध्य सीधे वार्तालाप का अवसर मिलता है जिससे शतप्रतिशत बच्चों का  विद्यालय  में  नामांकन तथा  उनके  नियमित  उपस्थिति /ठहराव  में वृद्धि होती है |</a:t>
            </a:r>
            <a:endParaRPr lang="en-US" b="1" dirty="0">
              <a:latin typeface="Kokila" panose="020B0604020202020204" pitchFamily="34" charset="0"/>
              <a:cs typeface="Kokila" panose="020B0604020202020204" pitchFamily="34" charset="0"/>
            </a:endParaRPr>
          </a:p>
        </p:txBody>
      </p:sp>
      <p:sp>
        <p:nvSpPr>
          <p:cNvPr id="6" name="TextBox 5"/>
          <p:cNvSpPr txBox="1"/>
          <p:nvPr/>
        </p:nvSpPr>
        <p:spPr>
          <a:xfrm>
            <a:off x="301010" y="4416988"/>
            <a:ext cx="4908348" cy="2308324"/>
          </a:xfrm>
          <a:prstGeom prst="rect">
            <a:avLst/>
          </a:prstGeom>
          <a:noFill/>
        </p:spPr>
        <p:txBody>
          <a:bodyPr wrap="square" rtlCol="0">
            <a:spAutoFit/>
          </a:bodyPr>
          <a:lstStyle/>
          <a:p>
            <a:pPr marL="285750" indent="-285750" algn="just">
              <a:buFont typeface="Wingdings" pitchFamily="2" charset="2"/>
              <a:buChar char="q"/>
            </a:pPr>
            <a:r>
              <a:rPr lang="hi-IN" sz="2000" b="1" dirty="0">
                <a:latin typeface="Kokila" panose="020B0604020202020204" pitchFamily="34" charset="0"/>
                <a:cs typeface="Kokila" panose="020B0604020202020204" pitchFamily="34" charset="0"/>
              </a:rPr>
              <a:t>  </a:t>
            </a:r>
            <a:r>
              <a:rPr lang="hi-IN" sz="2400" b="1" dirty="0">
                <a:latin typeface="Kokila" panose="020B0604020202020204" pitchFamily="34" charset="0"/>
                <a:cs typeface="Kokila" panose="020B0604020202020204" pitchFamily="34" charset="0"/>
              </a:rPr>
              <a:t>शालात्याग जैसी शैक्षिक और परिवेशीय समस्या का समाधान निकालने में कम्युनिटी लर्निंग पॉइंट,  शिक्षक एवं समुदाय के बीच में संवाद और अपनत्व स्थापित करती है, जिससे विभिन्न पृष्ठिभूमि के बच्चों को एक मंच पर लाने व उनमें आत्मविश्वास के साथ सीखने का अवसर प्रदान प्रदान करती है|</a:t>
            </a:r>
            <a:endParaRPr lang="en-US" sz="2000" b="1" dirty="0">
              <a:latin typeface="Kokila" panose="020B0604020202020204" pitchFamily="34" charset="0"/>
              <a:cs typeface="Kokila" panose="020B0604020202020204" pitchFamily="34" charset="0"/>
            </a:endParaRPr>
          </a:p>
        </p:txBody>
      </p:sp>
      <p:pic>
        <p:nvPicPr>
          <p:cNvPr id="9" name="Picture 8" descr="C:\Users\shva c\Downloads\WhatsApp Image 2020-06-14 at 12.52.13 PM.jpeg"/>
          <p:cNvPicPr/>
          <p:nvPr/>
        </p:nvPicPr>
        <p:blipFill>
          <a:blip r:embed="rId4">
            <a:lum bright="20000"/>
          </a:blip>
          <a:srcRect/>
          <a:stretch>
            <a:fillRect/>
          </a:stretch>
        </p:blipFill>
        <p:spPr bwMode="auto">
          <a:xfrm>
            <a:off x="5486400" y="4648200"/>
            <a:ext cx="3200400" cy="1860447"/>
          </a:xfrm>
          <a:prstGeom prst="rect">
            <a:avLst/>
          </a:prstGeom>
          <a:ln>
            <a:noFill/>
          </a:ln>
          <a:effectLst>
            <a:softEdge rad="112500"/>
          </a:effectLst>
        </p:spPr>
      </p:pic>
      <p:pic>
        <p:nvPicPr>
          <p:cNvPr id="11" name="Picture 10" descr="C:\Users\RAKHA RAM\Downloads\WhatsApp Image 2020-06-28 at 6.55.35 AM.jpeg"/>
          <p:cNvPicPr/>
          <p:nvPr/>
        </p:nvPicPr>
        <p:blipFill rotWithShape="1">
          <a:blip r:embed="rId5" cstate="print">
            <a:extLst>
              <a:ext uri="{28A0092B-C50C-407E-A947-70E740481C1C}">
                <a14:useLocalDpi xmlns:a14="http://schemas.microsoft.com/office/drawing/2010/main" val="0"/>
              </a:ext>
            </a:extLst>
          </a:blip>
          <a:srcRect t="33178"/>
          <a:stretch/>
        </p:blipFill>
        <p:spPr bwMode="auto">
          <a:xfrm>
            <a:off x="5617918" y="2820704"/>
            <a:ext cx="3048000" cy="1611032"/>
          </a:xfrm>
          <a:prstGeom prst="rect">
            <a:avLst/>
          </a:prstGeom>
          <a:ln>
            <a:noFill/>
          </a:ln>
          <a:effectLst>
            <a:softEdge rad="112500"/>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9376" y="127473"/>
            <a:ext cx="1205510" cy="972739"/>
          </a:xfrm>
          <a:prstGeom prst="rect">
            <a:avLst/>
          </a:prstGeom>
        </p:spPr>
      </p:pic>
    </p:spTree>
    <p:extLst>
      <p:ext uri="{BB962C8B-B14F-4D97-AF65-F5344CB8AC3E}">
        <p14:creationId xmlns:p14="http://schemas.microsoft.com/office/powerpoint/2010/main" val="62005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433" y="288494"/>
            <a:ext cx="838903" cy="850189"/>
          </a:xfrm>
          <a:prstGeom prst="rect">
            <a:avLst/>
          </a:prstGeom>
          <a:ln>
            <a:noFill/>
          </a:ln>
          <a:effectLst>
            <a:softEdge rad="112500"/>
          </a:effectLst>
        </p:spPr>
      </p:pic>
      <p:sp>
        <p:nvSpPr>
          <p:cNvPr id="4" name="TextBox 3"/>
          <p:cNvSpPr txBox="1"/>
          <p:nvPr/>
        </p:nvSpPr>
        <p:spPr>
          <a:xfrm>
            <a:off x="2069688" y="3160122"/>
            <a:ext cx="4800600" cy="646331"/>
          </a:xfrm>
          <a:prstGeom prst="rect">
            <a:avLst/>
          </a:prstGeom>
          <a:noFill/>
        </p:spPr>
        <p:txBody>
          <a:bodyPr wrap="square" rtlCol="0">
            <a:spAutoFit/>
          </a:bodyPr>
          <a:lstStyle/>
          <a:p>
            <a:pPr algn="ctr"/>
            <a:r>
              <a:rPr lang="hi-IN" sz="3600" b="1" dirty="0">
                <a:effectLst>
                  <a:outerShdw blurRad="38100" dist="38100" dir="2700000" algn="tl">
                    <a:srgbClr val="000000">
                      <a:alpha val="43137"/>
                    </a:srgbClr>
                  </a:outerShdw>
                </a:effectLst>
                <a:latin typeface="Aparajita" pitchFamily="18" charset="0"/>
                <a:cs typeface="Aparajita" pitchFamily="18" charset="0"/>
              </a:rPr>
              <a:t>सादर धन्यवाद !</a:t>
            </a:r>
            <a:endParaRPr lang="en-IN" sz="3600" b="1" dirty="0">
              <a:effectLst>
                <a:outerShdw blurRad="38100" dist="38100" dir="2700000" algn="tl">
                  <a:srgbClr val="000000">
                    <a:alpha val="43137"/>
                  </a:srgbClr>
                </a:outerShdw>
              </a:effectLst>
              <a:latin typeface="Aparajita" pitchFamily="18" charset="0"/>
              <a:cs typeface="Aparajita"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9376" y="127473"/>
            <a:ext cx="1205510" cy="972739"/>
          </a:xfrm>
          <a:prstGeom prst="rect">
            <a:avLst/>
          </a:prstGeom>
        </p:spPr>
      </p:pic>
      <p:pic>
        <p:nvPicPr>
          <p:cNvPr id="10" name="Picture 9">
            <a:extLst>
              <a:ext uri="{FF2B5EF4-FFF2-40B4-BE49-F238E27FC236}">
                <a16:creationId xmlns:a16="http://schemas.microsoft.com/office/drawing/2014/main" id="{BFDFBFA4-7441-4F43-8E32-778964FBCD2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498188" y="778188"/>
            <a:ext cx="5943600" cy="5410200"/>
          </a:xfrm>
          <a:prstGeom prst="rect">
            <a:avLst/>
          </a:prstGeom>
        </p:spPr>
      </p:pic>
    </p:spTree>
    <p:extLst>
      <p:ext uri="{BB962C8B-B14F-4D97-AF65-F5344CB8AC3E}">
        <p14:creationId xmlns:p14="http://schemas.microsoft.com/office/powerpoint/2010/main" val="27785181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878</TotalTime>
  <Words>416</Words>
  <Application>Microsoft Office PowerPoint</Application>
  <PresentationFormat>On-screen Show (4:3)</PresentationFormat>
  <Paragraphs>22</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Aparajita</vt:lpstr>
      <vt:lpstr>Arial</vt:lpstr>
      <vt:lpstr>Calibri</vt:lpstr>
      <vt:lpstr>Constantia</vt:lpstr>
      <vt:lpstr>Kokila</vt:lpstr>
      <vt:lpstr>Kruti Dev 044</vt:lpstr>
      <vt:lpstr>MV Boli</vt:lpstr>
      <vt:lpstr>Wingdings</vt:lpstr>
      <vt:lpstr>Wingdings 2</vt:lpstr>
      <vt:lpstr>Paper</vt:lpstr>
      <vt:lpstr>    </vt:lpstr>
      <vt:lpstr>PowerPoint Presentation</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RAKHA RAM</dc:creator>
  <cp:lastModifiedBy>Lalbahadur</cp:lastModifiedBy>
  <cp:revision>148</cp:revision>
  <dcterms:created xsi:type="dcterms:W3CDTF">2022-01-13T13:59:49Z</dcterms:created>
  <dcterms:modified xsi:type="dcterms:W3CDTF">2025-08-14T08:40:10Z</dcterms:modified>
</cp:coreProperties>
</file>