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73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2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1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422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47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62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08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41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78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70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598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1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28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5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86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59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0F28-3093-46AE-8689-C66469CBADFE}" type="datetimeFigureOut">
              <a:rPr lang="en-IN" smtClean="0"/>
              <a:t>14-08-2025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958935-EA6E-44AE-BB6B-824C1198B3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8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937D315-D312-44C5-A2C8-55CDFCFF9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3933" y="5028709"/>
            <a:ext cx="4881629" cy="2329804"/>
          </a:xfrm>
        </p:spPr>
        <p:txBody>
          <a:bodyPr>
            <a:noAutofit/>
          </a:bodyPr>
          <a:lstStyle/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श्री आशीष चन्द्र</a:t>
            </a:r>
          </a:p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कम्पोजिट विद्यालय हसनापुर </a:t>
            </a:r>
          </a:p>
          <a:p>
            <a:pPr algn="ctr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 ब्लॉक</a:t>
            </a:r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  माल, जनपद- लखनऊ</a:t>
            </a:r>
            <a:endParaRPr lang="en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A0B39-15C8-42B8-9BF7-8463EF2FF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94" y="261935"/>
            <a:ext cx="1550760" cy="1567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2995F-775C-4C29-84D7-3D0DA8BA95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66" y="3701393"/>
            <a:ext cx="1094962" cy="1130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313BE7-18A2-447B-9FEE-CC7E3DC05758}"/>
              </a:ext>
            </a:extLst>
          </p:cNvPr>
          <p:cNvSpPr txBox="1"/>
          <p:nvPr/>
        </p:nvSpPr>
        <p:spPr>
          <a:xfrm>
            <a:off x="950495" y="3804973"/>
            <a:ext cx="6097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Kokila" panose="020B0604020202020204" pitchFamily="34" charset="0"/>
                <a:cs typeface="Kokila" panose="020B0604020202020204" pitchFamily="34" charset="0"/>
              </a:rPr>
              <a:t>घंटी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latin typeface="Kokila" panose="020B0604020202020204" pitchFamily="34" charset="0"/>
                <a:cs typeface="Kokila" panose="020B0604020202020204" pitchFamily="34" charset="0"/>
              </a:rPr>
              <a:t>बजाओ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en-US" sz="4000" b="1" dirty="0" err="1">
                <a:latin typeface="Kokila" panose="020B0604020202020204" pitchFamily="34" charset="0"/>
                <a:cs typeface="Kokila" panose="020B0604020202020204" pitchFamily="34" charset="0"/>
              </a:rPr>
              <a:t>हाजरी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latin typeface="Kokila" panose="020B0604020202020204" pitchFamily="34" charset="0"/>
                <a:cs typeface="Kokila" panose="020B0604020202020204" pitchFamily="34" charset="0"/>
              </a:rPr>
              <a:t>बढ़ाओ</a:t>
            </a:r>
            <a:r>
              <a:rPr lang="en-US" sz="4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000" b="1" dirty="0" err="1">
                <a:latin typeface="Kokila" panose="020B0604020202020204" pitchFamily="34" charset="0"/>
                <a:cs typeface="Kokila" panose="020B0604020202020204" pitchFamily="34" charset="0"/>
              </a:rPr>
              <a:t>अभियान</a:t>
            </a:r>
            <a:endParaRPr lang="en-US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437FC-44D9-452B-8A79-8F7E082BB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" y="117556"/>
            <a:ext cx="1152780" cy="1165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98232-FCD6-4430-B007-2B1DED530675}"/>
              </a:ext>
            </a:extLst>
          </p:cNvPr>
          <p:cNvSpPr txBox="1"/>
          <p:nvPr/>
        </p:nvSpPr>
        <p:spPr>
          <a:xfrm>
            <a:off x="2242686" y="394636"/>
            <a:ext cx="813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800" b="1" u="sng" dirty="0">
                <a:latin typeface="Kokila" panose="020B0604020202020204" pitchFamily="34" charset="0"/>
                <a:cs typeface="Kokila" panose="020B0604020202020204" pitchFamily="34" charset="0"/>
              </a:rPr>
              <a:t>उद्देश्य </a:t>
            </a:r>
            <a:endParaRPr lang="en-US" sz="4800" b="1" u="sng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0978FA6-0426-446E-8441-723140EA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98" y="2165534"/>
            <a:ext cx="6611430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को समय से एवं नियमित रूप से विद्यालय आने के लिए प्रेरित करना।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श्रवण इंद्रियों को प्रबल व प्रभावी ढंग से विकसित करना।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उपस्थिति व समयपालन में सुधार लाना।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2D402-287B-4936-86DB-C552E6F75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87" y="2832232"/>
            <a:ext cx="3301515" cy="2461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2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437FC-44D9-452B-8A79-8F7E082BB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" y="117556"/>
            <a:ext cx="1152780" cy="1165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98232-FCD6-4430-B007-2B1DED530675}"/>
              </a:ext>
            </a:extLst>
          </p:cNvPr>
          <p:cNvSpPr txBox="1"/>
          <p:nvPr/>
        </p:nvSpPr>
        <p:spPr>
          <a:xfrm>
            <a:off x="2242686" y="394636"/>
            <a:ext cx="813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800" b="1" u="sng" dirty="0"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 </a:t>
            </a:r>
            <a:endParaRPr lang="en-US" sz="4800" b="1" u="sng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0978FA6-0426-446E-8441-723140EA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08" y="1651940"/>
            <a:ext cx="8133347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प्रत्येक विद्यालय परिसर में घंटी को उचित स्थान पर स्थापित किया गया तथा जहाँ घंटी उपलब्ध नहीं थी वहाँ नई घंटी क्रय करने की व्यवस्था की गई।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hi-I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प्रातःकाल विद्यालय प्रारम्भ होने से पूर्व निर्धारित समय पर घंटी नियमित रूप से बजाई जाने लगी।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hi-I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घंटी तब तक बजाई जाती रही जब तक सभी विद्यार्थी विद्यालय परिसर में पहुँच न जाएँ, जिससे समय पर उपस्थिति का संदेश बच्चों और अभिभावकों तक निरंतर पहुँचता रहे।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0896E-FFD3-474C-B0AA-E47EF6A5B2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1" y="2165534"/>
            <a:ext cx="2582545" cy="1476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080E40-3BE1-4980-8ABD-269BA8BC0A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1" y="4182545"/>
            <a:ext cx="2773062" cy="1631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4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437FC-44D9-452B-8A79-8F7E082BB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" y="117556"/>
            <a:ext cx="1152780" cy="1165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98232-FCD6-4430-B007-2B1DED530675}"/>
              </a:ext>
            </a:extLst>
          </p:cNvPr>
          <p:cNvSpPr txBox="1"/>
          <p:nvPr/>
        </p:nvSpPr>
        <p:spPr>
          <a:xfrm>
            <a:off x="2242686" y="394636"/>
            <a:ext cx="813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800" b="1" u="sng" dirty="0">
                <a:latin typeface="Kokila" panose="020B0604020202020204" pitchFamily="34" charset="0"/>
                <a:cs typeface="Kokila" panose="020B0604020202020204" pitchFamily="34" charset="0"/>
              </a:rPr>
              <a:t>प्रभाव</a:t>
            </a:r>
            <a:endParaRPr lang="en-US" sz="4800" b="1" u="sng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0978FA6-0426-446E-8441-723140EA9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08" y="2279107"/>
            <a:ext cx="81333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की समय पर उपस्थिति में उल्लेखनीय वृद्धि हुई तथा अनुपस्थित रहने की प्रवृत्ति में कमी आई।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hi-I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परिषदीय विद्यालयों के प्रति छात्रों और अभिभावकों का विश्वास एवं आकर्षण बढ़ा।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hi-I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विद्यालयों में अनुशासन और समयबद्धता की आदत विकसित हुई, जिससे शिक्षण कार्य की गुणवत्ता में सुधार हुआ।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hi-I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i-I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kila" panose="020B0604020202020204" pitchFamily="34" charset="0"/>
                <a:cs typeface="Kokila" panose="020B0604020202020204" pitchFamily="34" charset="0"/>
              </a:rPr>
              <a:t>अभियान गाँव एवं आस-पास के क्षेत्रों में प्रेरणादायक उदाहरण के रूप में स्थापित हुआ।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0896E-FFD3-474C-B0AA-E47EF6A5B2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1" y="2165534"/>
            <a:ext cx="2582545" cy="14766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080E40-3BE1-4980-8ABD-269BA8BC0A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1" y="4182545"/>
            <a:ext cx="2773062" cy="1631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64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A8C9A5-109C-4F0C-92E6-2393D1602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76" y="345243"/>
            <a:ext cx="1814049" cy="1833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9C47D9-C78B-4308-AF9A-797A31ACB394}"/>
              </a:ext>
            </a:extLst>
          </p:cNvPr>
          <p:cNvSpPr txBox="1"/>
          <p:nvPr/>
        </p:nvSpPr>
        <p:spPr>
          <a:xfrm>
            <a:off x="1660635" y="3629968"/>
            <a:ext cx="9067800" cy="20986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12853"/>
              </a:lnSpc>
            </a:pPr>
            <a:r>
              <a:rPr lang="hi-IN" sz="19900" b="1" dirty="0">
                <a:solidFill>
                  <a:srgbClr val="002060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धन्यवाद</a:t>
            </a:r>
            <a:endParaRPr lang="en-US" sz="23900" b="1" spc="-616" dirty="0">
              <a:solidFill>
                <a:srgbClr val="002060"/>
              </a:solidFill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</p:spTree>
    <p:extLst>
      <p:ext uri="{BB962C8B-B14F-4D97-AF65-F5344CB8AC3E}">
        <p14:creationId xmlns:p14="http://schemas.microsoft.com/office/powerpoint/2010/main" val="14973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199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Kokila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**?kaVh ctkvks] gktjh c&lt;+kvks vfHk;ku **</dc:title>
  <dc:creator>ashish333cyberlaw@outlook.com</dc:creator>
  <cp:lastModifiedBy>Lalbahadur</cp:lastModifiedBy>
  <cp:revision>26</cp:revision>
  <dcterms:created xsi:type="dcterms:W3CDTF">2025-01-11T10:14:13Z</dcterms:created>
  <dcterms:modified xsi:type="dcterms:W3CDTF">2025-08-14T08:43:20Z</dcterms:modified>
</cp:coreProperties>
</file>