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265" r:id="rId6"/>
  </p:sldIdLst>
  <p:sldSz cx="18288000" cy="10287000"/>
  <p:notesSz cx="6858000" cy="9144000"/>
  <p:embeddedFontLst>
    <p:embeddedFont>
      <p:font typeface="Kokila" panose="020B0604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49A2DA45-582E-45F8-B918-18AACF1B793A}"/>
              </a:ext>
            </a:extLst>
          </p:cNvPr>
          <p:cNvSpPr/>
          <p:nvPr/>
        </p:nvSpPr>
        <p:spPr>
          <a:xfrm>
            <a:off x="7848600" y="482928"/>
            <a:ext cx="2590801" cy="259080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E461D-C148-4AD9-9F84-445FD81C2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69" y="419100"/>
            <a:ext cx="2590800" cy="2618527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FB690865-8912-4110-B0A1-FAEDA0BE595E}"/>
              </a:ext>
            </a:extLst>
          </p:cNvPr>
          <p:cNvSpPr txBox="1"/>
          <p:nvPr/>
        </p:nvSpPr>
        <p:spPr>
          <a:xfrm>
            <a:off x="1905000" y="5369394"/>
            <a:ext cx="7065915" cy="1511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35"/>
              </a:lnSpc>
            </a:pPr>
            <a:r>
              <a:rPr lang="hi-IN" sz="13800" b="1" spc="-49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Open Sauce Heavy"/>
                <a:cs typeface="Kokila" panose="020B0604020202020204" pitchFamily="34" charset="0"/>
                <a:sym typeface="Open Sauce Heavy"/>
              </a:rPr>
              <a:t>शिक्षा प्रहरी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04603993-BE23-4A81-83D0-4F657AA06E87}"/>
              </a:ext>
            </a:extLst>
          </p:cNvPr>
          <p:cNvSpPr txBox="1"/>
          <p:nvPr/>
        </p:nvSpPr>
        <p:spPr>
          <a:xfrm>
            <a:off x="12268200" y="7333610"/>
            <a:ext cx="521970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i-IN" sz="3600" b="1" dirty="0">
                <a:solidFill>
                  <a:srgbClr val="FFFFFF"/>
                </a:solidFill>
                <a:latin typeface="Kokila" panose="020B0604020202020204" pitchFamily="34" charset="0"/>
                <a:ea typeface="Open Sauce"/>
                <a:cs typeface="Kokila" panose="020B0604020202020204" pitchFamily="34" charset="0"/>
                <a:sym typeface="Open Sauce"/>
              </a:rPr>
              <a:t>गीता यादव</a:t>
            </a:r>
          </a:p>
          <a:p>
            <a:pPr algn="ctr"/>
            <a:r>
              <a:rPr lang="hi-IN" sz="3600" b="1" dirty="0">
                <a:solidFill>
                  <a:srgbClr val="FFFFFF"/>
                </a:solidFill>
                <a:latin typeface="Kokila" panose="020B0604020202020204" pitchFamily="34" charset="0"/>
                <a:ea typeface="Open Sauce"/>
                <a:cs typeface="Kokila" panose="020B0604020202020204" pitchFamily="34" charset="0"/>
                <a:sym typeface="Open Sauce"/>
              </a:rPr>
              <a:t>(प्रधानाध्यापक)</a:t>
            </a:r>
          </a:p>
          <a:p>
            <a:pPr algn="ctr"/>
            <a:r>
              <a:rPr lang="hi-IN" sz="3600" b="1" dirty="0">
                <a:solidFill>
                  <a:srgbClr val="FFFFFF"/>
                </a:solidFill>
                <a:latin typeface="Kokila" panose="020B0604020202020204" pitchFamily="34" charset="0"/>
                <a:ea typeface="Open Sauce"/>
                <a:cs typeface="Kokila" panose="020B0604020202020204" pitchFamily="34" charset="0"/>
                <a:sym typeface="Open Sauce"/>
              </a:rPr>
              <a:t>प्रा. वि. ललकीपुरवा</a:t>
            </a:r>
          </a:p>
          <a:p>
            <a:pPr algn="ctr"/>
            <a:r>
              <a:rPr lang="hi-IN" sz="3600" b="1" dirty="0">
                <a:solidFill>
                  <a:srgbClr val="FFFFFF"/>
                </a:solidFill>
                <a:latin typeface="Kokila" panose="020B0604020202020204" pitchFamily="34" charset="0"/>
                <a:ea typeface="Open Sauce"/>
                <a:cs typeface="Kokila" panose="020B0604020202020204" pitchFamily="34" charset="0"/>
                <a:sym typeface="Open Sauce"/>
              </a:rPr>
              <a:t>ब्लॉक: घाटमपुर, जनपद: कानपुर</a:t>
            </a:r>
          </a:p>
        </p:txBody>
      </p:sp>
      <p:pic>
        <p:nvPicPr>
          <p:cNvPr id="20" name="Google Shape;101;p3">
            <a:extLst>
              <a:ext uri="{FF2B5EF4-FFF2-40B4-BE49-F238E27FC236}">
                <a16:creationId xmlns:a16="http://schemas.microsoft.com/office/drawing/2014/main" id="{6F442F9B-CD29-4A36-AD5D-59E4389B4C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1248"/>
          <a:stretch/>
        </p:blipFill>
        <p:spPr>
          <a:xfrm>
            <a:off x="14170706" y="5034576"/>
            <a:ext cx="1450294" cy="1937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Google Shape;92;p2">
            <a:extLst>
              <a:ext uri="{FF2B5EF4-FFF2-40B4-BE49-F238E27FC236}">
                <a16:creationId xmlns:a16="http://schemas.microsoft.com/office/drawing/2014/main" id="{1DB8434A-D449-4616-B6B4-16E253F026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0330964">
            <a:off x="4504701" y="7481782"/>
            <a:ext cx="2433132" cy="1919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Pin with solid fill">
            <a:extLst>
              <a:ext uri="{FF2B5EF4-FFF2-40B4-BE49-F238E27FC236}">
                <a16:creationId xmlns:a16="http://schemas.microsoft.com/office/drawing/2014/main" id="{0387E022-AD51-4334-BD59-6F59A04CB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4928" y="6801554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64427"/>
            <a:ext cx="18059400" cy="10598873"/>
            <a:chOff x="0" y="0"/>
            <a:chExt cx="28245343" cy="14131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DF2373-4C9F-421F-AB46-10A32C8B786C}"/>
              </a:ext>
            </a:extLst>
          </p:cNvPr>
          <p:cNvSpPr txBox="1"/>
          <p:nvPr/>
        </p:nvSpPr>
        <p:spPr>
          <a:xfrm>
            <a:off x="504840" y="749325"/>
            <a:ext cx="172920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8800" b="1" u="sng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8800" b="1" u="sng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उद्देश्य</a:t>
            </a:r>
            <a:endParaRPr lang="en-US" sz="8800" b="1" u="sng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3C1A54-78CC-4D96-BF4D-06F95AB19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0" y="1849220"/>
            <a:ext cx="6723280" cy="672328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090F15-5252-40EC-9AC8-96232835375B}"/>
              </a:ext>
            </a:extLst>
          </p:cNvPr>
          <p:cNvSpPr/>
          <p:nvPr/>
        </p:nvSpPr>
        <p:spPr>
          <a:xfrm>
            <a:off x="4267200" y="3654064"/>
            <a:ext cx="7848600" cy="1606986"/>
          </a:xfrm>
          <a:prstGeom prst="roundRect">
            <a:avLst/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E180667-D029-483E-8F65-2C0B0284199D}"/>
              </a:ext>
            </a:extLst>
          </p:cNvPr>
          <p:cNvSpPr/>
          <p:nvPr/>
        </p:nvSpPr>
        <p:spPr>
          <a:xfrm>
            <a:off x="4267200" y="6352930"/>
            <a:ext cx="7848600" cy="1914044"/>
          </a:xfrm>
          <a:prstGeom prst="roundRect">
            <a:avLst/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5FDFF-7219-4661-A305-BBB88285CB43}"/>
              </a:ext>
            </a:extLst>
          </p:cNvPr>
          <p:cNvSpPr txBox="1"/>
          <p:nvPr/>
        </p:nvSpPr>
        <p:spPr>
          <a:xfrm>
            <a:off x="4267200" y="3760804"/>
            <a:ext cx="7696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शिक्षा प्रहरियों के माध्यम से सभी विद्यार्थियों को एक स्तर पर लाना।</a:t>
            </a:r>
            <a:endParaRPr lang="en-US" sz="48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EDC21A-7854-4244-B0BC-610A1B3AFFEC}"/>
              </a:ext>
            </a:extLst>
          </p:cNvPr>
          <p:cNvSpPr txBox="1"/>
          <p:nvPr/>
        </p:nvSpPr>
        <p:spPr>
          <a:xfrm>
            <a:off x="4343400" y="6603540"/>
            <a:ext cx="7696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8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कक्षा-कक्ष व अन्य गतिविधियों में निष्क्रिय बच्चों की सहभागिता सुनिश्चित कराना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736432-8EAE-4852-AAF5-E950C3A249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254026"/>
            <a:ext cx="1760918" cy="1779764"/>
          </a:xfrm>
          <a:prstGeom prst="rect">
            <a:avLst/>
          </a:prstGeom>
        </p:spPr>
      </p:pic>
      <p:pic>
        <p:nvPicPr>
          <p:cNvPr id="18" name="Google Shape;109;p4">
            <a:extLst>
              <a:ext uri="{FF2B5EF4-FFF2-40B4-BE49-F238E27FC236}">
                <a16:creationId xmlns:a16="http://schemas.microsoft.com/office/drawing/2014/main" id="{5FAFB2AE-C194-421A-8EFA-979876A0F4F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0000" b="14890"/>
          <a:stretch/>
        </p:blipFill>
        <p:spPr>
          <a:xfrm>
            <a:off x="13508216" y="3695700"/>
            <a:ext cx="3698137" cy="4554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Flowchart: Sequential Access Storage 18">
            <a:extLst>
              <a:ext uri="{FF2B5EF4-FFF2-40B4-BE49-F238E27FC236}">
                <a16:creationId xmlns:a16="http://schemas.microsoft.com/office/drawing/2014/main" id="{6AAC4843-C83A-4424-BFA2-74C7A8A31954}"/>
              </a:ext>
            </a:extLst>
          </p:cNvPr>
          <p:cNvSpPr/>
          <p:nvPr/>
        </p:nvSpPr>
        <p:spPr>
          <a:xfrm>
            <a:off x="2481004" y="3249196"/>
            <a:ext cx="1786196" cy="1015663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Sequential Access Storage 23">
            <a:extLst>
              <a:ext uri="{FF2B5EF4-FFF2-40B4-BE49-F238E27FC236}">
                <a16:creationId xmlns:a16="http://schemas.microsoft.com/office/drawing/2014/main" id="{924445A0-DA41-434A-A403-D018775BA150}"/>
              </a:ext>
            </a:extLst>
          </p:cNvPr>
          <p:cNvSpPr/>
          <p:nvPr/>
        </p:nvSpPr>
        <p:spPr>
          <a:xfrm>
            <a:off x="2481004" y="5796782"/>
            <a:ext cx="1786196" cy="1015663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1" grpId="0"/>
      <p:bldP spid="1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8004" y="-155937"/>
            <a:ext cx="21184007" cy="10598873"/>
            <a:chOff x="0" y="0"/>
            <a:chExt cx="28245343" cy="14131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6611600" y="680359"/>
            <a:ext cx="2641839" cy="1734007"/>
          </a:xfrm>
          <a:custGeom>
            <a:avLst/>
            <a:gdLst/>
            <a:ahLst/>
            <a:cxnLst/>
            <a:rect l="l" t="t" r="r" b="b"/>
            <a:pathLst>
              <a:path w="2641839" h="1734007">
                <a:moveTo>
                  <a:pt x="0" y="0"/>
                </a:moveTo>
                <a:lnTo>
                  <a:pt x="2641839" y="0"/>
                </a:lnTo>
                <a:lnTo>
                  <a:pt x="2641839" y="1734006"/>
                </a:lnTo>
                <a:lnTo>
                  <a:pt x="0" y="17340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1F5D4-D9D0-473F-B689-DEE34A250BA2}"/>
              </a:ext>
            </a:extLst>
          </p:cNvPr>
          <p:cNvSpPr txBox="1"/>
          <p:nvPr/>
        </p:nvSpPr>
        <p:spPr>
          <a:xfrm>
            <a:off x="1277645" y="728052"/>
            <a:ext cx="164007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9000" b="1" u="sng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क्रियान्वयन</a:t>
            </a:r>
            <a:endParaRPr lang="en-US" sz="9000" b="1" u="sng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16C18B-6105-4333-BEEE-BE0B496DF1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0" y="1781860"/>
            <a:ext cx="6723280" cy="67232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AA35AB-1EC7-4721-B49F-819851790EBE}"/>
              </a:ext>
            </a:extLst>
          </p:cNvPr>
          <p:cNvSpPr/>
          <p:nvPr/>
        </p:nvSpPr>
        <p:spPr>
          <a:xfrm>
            <a:off x="1277644" y="3465998"/>
            <a:ext cx="11752556" cy="1606986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3AF60-1976-4192-892C-6665B3D8D0A9}"/>
              </a:ext>
            </a:extLst>
          </p:cNvPr>
          <p:cNvSpPr txBox="1"/>
          <p:nvPr/>
        </p:nvSpPr>
        <p:spPr>
          <a:xfrm>
            <a:off x="1371600" y="3619500"/>
            <a:ext cx="11506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मुखर व उत्कृष्ट विद्यार्थियों को शिक्षा प्रहरी बनाकर उन्हें अन्य </a:t>
            </a:r>
            <a:r>
              <a:rPr lang="hi-IN" sz="4400" b="1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बच्चों की नियमित उपस्थिति का </a:t>
            </a:r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उत्तरदायित्व दिया गया। </a:t>
            </a:r>
            <a:endParaRPr lang="en-US" sz="4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7FB22E-0B4C-4B2F-B1C0-F20F46244D6C}"/>
              </a:ext>
            </a:extLst>
          </p:cNvPr>
          <p:cNvSpPr/>
          <p:nvPr/>
        </p:nvSpPr>
        <p:spPr>
          <a:xfrm>
            <a:off x="1277643" y="6965514"/>
            <a:ext cx="11752555" cy="1606986"/>
          </a:xfrm>
          <a:prstGeom prst="roundRect">
            <a:avLst/>
          </a:prstGeom>
          <a:noFill/>
          <a:ln w="793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96C80-00F0-4FA1-B522-2FABB0ED8781}"/>
              </a:ext>
            </a:extLst>
          </p:cNvPr>
          <p:cNvSpPr txBox="1"/>
          <p:nvPr/>
        </p:nvSpPr>
        <p:spPr>
          <a:xfrm>
            <a:off x="1371600" y="7125950"/>
            <a:ext cx="115062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4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के उत्साहवर्धन के लिए बैज या क्राउन वेस्ट मैटेरियल से शिक्षा प्रहरी के परिचय पत्र विद्यार्थियों के लिए तैयार किये।</a:t>
            </a:r>
            <a:endParaRPr lang="en-US" sz="44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F2CFCD1B-15E6-4E9C-93B7-EDB3FE314221}"/>
              </a:ext>
            </a:extLst>
          </p:cNvPr>
          <p:cNvSpPr/>
          <p:nvPr/>
        </p:nvSpPr>
        <p:spPr>
          <a:xfrm>
            <a:off x="304800" y="3465998"/>
            <a:ext cx="914400" cy="1448902"/>
          </a:xfrm>
          <a:prstGeom prst="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>
            <a:extLst>
              <a:ext uri="{FF2B5EF4-FFF2-40B4-BE49-F238E27FC236}">
                <a16:creationId xmlns:a16="http://schemas.microsoft.com/office/drawing/2014/main" id="{3C8EA77B-91EE-4A72-8DD6-8D8DD8B80DC5}"/>
              </a:ext>
            </a:extLst>
          </p:cNvPr>
          <p:cNvSpPr/>
          <p:nvPr/>
        </p:nvSpPr>
        <p:spPr>
          <a:xfrm>
            <a:off x="316266" y="6591300"/>
            <a:ext cx="914400" cy="1448902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764367-24B1-47E9-B2C0-9FDA362A7A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254026"/>
            <a:ext cx="1760918" cy="1779764"/>
          </a:xfrm>
          <a:prstGeom prst="rect">
            <a:avLst/>
          </a:prstGeom>
        </p:spPr>
      </p:pic>
      <p:pic>
        <p:nvPicPr>
          <p:cNvPr id="24" name="Google Shape;116;p5">
            <a:extLst>
              <a:ext uri="{FF2B5EF4-FFF2-40B4-BE49-F238E27FC236}">
                <a16:creationId xmlns:a16="http://schemas.microsoft.com/office/drawing/2014/main" id="{47ADF348-FBC7-46CE-8021-BC6DE08FCA4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632386" y="3518393"/>
            <a:ext cx="3651841" cy="5122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6" grpId="0" animBg="1"/>
      <p:bldP spid="18" grpId="0"/>
      <p:bldP spid="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48004" y="-155937"/>
            <a:ext cx="21184007" cy="10598873"/>
            <a:chOff x="0" y="0"/>
            <a:chExt cx="28245343" cy="141318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113512" y="0"/>
              <a:ext cx="14131831" cy="14131831"/>
            </a:xfrm>
            <a:custGeom>
              <a:avLst/>
              <a:gdLst/>
              <a:ahLst/>
              <a:cxnLst/>
              <a:rect l="l" t="t" r="r" b="b"/>
              <a:pathLst>
                <a:path w="14131831" h="14131831">
                  <a:moveTo>
                    <a:pt x="0" y="0"/>
                  </a:moveTo>
                  <a:lnTo>
                    <a:pt x="14131831" y="0"/>
                  </a:lnTo>
                  <a:lnTo>
                    <a:pt x="14131831" y="14131831"/>
                  </a:lnTo>
                  <a:lnTo>
                    <a:pt x="0" y="141318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DF2373-4C9F-421F-AB46-10A32C8B786C}"/>
              </a:ext>
            </a:extLst>
          </p:cNvPr>
          <p:cNvSpPr txBox="1"/>
          <p:nvPr/>
        </p:nvSpPr>
        <p:spPr>
          <a:xfrm>
            <a:off x="381000" y="419100"/>
            <a:ext cx="17449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9000" b="1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प्रभाव </a:t>
            </a:r>
            <a:endParaRPr lang="en-US" sz="9000" b="1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137BF-9C48-4E34-83C3-54B81AC11F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60" y="1781860"/>
            <a:ext cx="6723280" cy="6723280"/>
          </a:xfrm>
          <a:prstGeom prst="rect">
            <a:avLst/>
          </a:prstGeom>
        </p:spPr>
      </p:pic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6AA98081-9AAA-47B6-8C1F-89557327B183}"/>
              </a:ext>
            </a:extLst>
          </p:cNvPr>
          <p:cNvSpPr/>
          <p:nvPr/>
        </p:nvSpPr>
        <p:spPr>
          <a:xfrm>
            <a:off x="457200" y="3276087"/>
            <a:ext cx="12048439" cy="5494248"/>
          </a:xfrm>
          <a:prstGeom prst="round1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59C70B-2D1E-4B46-A5F2-D4EAFE42356A}"/>
              </a:ext>
            </a:extLst>
          </p:cNvPr>
          <p:cNvSpPr txBox="1"/>
          <p:nvPr/>
        </p:nvSpPr>
        <p:spPr>
          <a:xfrm>
            <a:off x="558224" y="3560199"/>
            <a:ext cx="1158611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hi-IN" sz="54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बच्चों में नेतृत्व क्षमता का </a:t>
            </a:r>
            <a:r>
              <a:rPr lang="hi-IN" sz="54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विकास हुआ</a:t>
            </a:r>
            <a:endParaRPr lang="hi-IN" sz="54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hi-IN" sz="54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मानवीय मूल्य की समझ </a:t>
            </a:r>
            <a:r>
              <a:rPr lang="hi-IN" sz="54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 विकास हुआ</a:t>
            </a:r>
            <a:endParaRPr lang="hi-IN" sz="54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hi-IN" sz="54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उत्तरदायित्व की </a:t>
            </a:r>
            <a:r>
              <a:rPr lang="hi-IN" sz="54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भावना का विकास हुआ</a:t>
            </a:r>
            <a:endParaRPr lang="hi-IN" sz="54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hi-IN" sz="54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स्वस्थ </a:t>
            </a:r>
            <a:r>
              <a:rPr lang="hi-IN" sz="54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प्रतिस्पर्धा का विकास हुआ</a:t>
            </a:r>
            <a:endParaRPr lang="hi-IN" sz="54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hi-IN" sz="54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 मैत्री भावना का </a:t>
            </a:r>
            <a:r>
              <a:rPr lang="hi-IN" sz="54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विकास हुआ</a:t>
            </a:r>
            <a:endParaRPr lang="hi-IN" sz="54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hi-IN" sz="5400" dirty="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अच्छा बुरा सही गलत की समझ </a:t>
            </a:r>
            <a:r>
              <a:rPr lang="hi-IN" sz="5400">
                <a:solidFill>
                  <a:schemeClr val="bg1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का विकास हुआ</a:t>
            </a:r>
            <a:endParaRPr lang="hi-IN" sz="5400" dirty="0">
              <a:solidFill>
                <a:schemeClr val="bg1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A4E556-C3D6-46D1-8795-EDA28432F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6" y="254026"/>
            <a:ext cx="1760918" cy="1779764"/>
          </a:xfrm>
          <a:prstGeom prst="rect">
            <a:avLst/>
          </a:prstGeom>
        </p:spPr>
      </p:pic>
      <p:pic>
        <p:nvPicPr>
          <p:cNvPr id="18" name="Google Shape;166;p8">
            <a:extLst>
              <a:ext uri="{FF2B5EF4-FFF2-40B4-BE49-F238E27FC236}">
                <a16:creationId xmlns:a16="http://schemas.microsoft.com/office/drawing/2014/main" id="{A61A6503-A065-41B3-9938-7CAA9C4D54D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59284" y="4015227"/>
            <a:ext cx="4409195" cy="4031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55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13533444">
            <a:off x="17051414" y="-1607344"/>
            <a:ext cx="3023527" cy="3214688"/>
          </a:xfrm>
          <a:custGeom>
            <a:avLst/>
            <a:gdLst/>
            <a:ahLst/>
            <a:cxnLst/>
            <a:rect l="l" t="t" r="r" b="b"/>
            <a:pathLst>
              <a:path w="4844873" h="4889322">
                <a:moveTo>
                  <a:pt x="0" y="0"/>
                </a:moveTo>
                <a:lnTo>
                  <a:pt x="4844873" y="0"/>
                </a:lnTo>
                <a:lnTo>
                  <a:pt x="4844873" y="4889322"/>
                </a:lnTo>
                <a:lnTo>
                  <a:pt x="0" y="488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F5895-BB86-4F74-9B54-CC9736274879}"/>
              </a:ext>
            </a:extLst>
          </p:cNvPr>
          <p:cNvSpPr txBox="1"/>
          <p:nvPr/>
        </p:nvSpPr>
        <p:spPr>
          <a:xfrm>
            <a:off x="7325590" y="5557960"/>
            <a:ext cx="10439400" cy="2252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853"/>
              </a:lnSpc>
            </a:pPr>
            <a:r>
              <a:rPr lang="hi-IN" sz="23900" b="1" dirty="0">
                <a:solidFill>
                  <a:srgbClr val="FFFFFF"/>
                </a:solidFill>
                <a:latin typeface="Kokila" panose="020B0604020202020204" pitchFamily="34" charset="0"/>
                <a:ea typeface="Montserrat Bold"/>
                <a:cs typeface="Kokila" panose="020B0604020202020204" pitchFamily="34" charset="0"/>
                <a:sym typeface="Montserrat Bold"/>
              </a:rPr>
              <a:t>धन्यवाद</a:t>
            </a:r>
            <a:endParaRPr lang="en-US" sz="23900" b="1" spc="-616" dirty="0">
              <a:solidFill>
                <a:srgbClr val="94DB4E"/>
              </a:solidFill>
              <a:latin typeface="Kokila" panose="020B0604020202020204" pitchFamily="34" charset="0"/>
              <a:ea typeface="Open Sauce Heavy"/>
              <a:cs typeface="Kokila" panose="020B0604020202020204" pitchFamily="34" charset="0"/>
              <a:sym typeface="Open Sauce Heavy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7F43F2-CC86-4C51-9A48-17A3057B1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650" y="2105602"/>
            <a:ext cx="6723280" cy="67232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6E02F7-762B-43CD-986A-7BC29C645D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56" y="177824"/>
            <a:ext cx="2228688" cy="2252540"/>
          </a:xfrm>
          <a:prstGeom prst="rect">
            <a:avLst/>
          </a:prstGeom>
        </p:spPr>
      </p:pic>
      <p:pic>
        <p:nvPicPr>
          <p:cNvPr id="11" name="Google Shape;181;p10">
            <a:extLst>
              <a:ext uri="{FF2B5EF4-FFF2-40B4-BE49-F238E27FC236}">
                <a16:creationId xmlns:a16="http://schemas.microsoft.com/office/drawing/2014/main" id="{A397BA8E-069D-48A3-8BE9-86218F5F83F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2745" y="3848100"/>
            <a:ext cx="6421055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134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Wingdings</vt:lpstr>
      <vt:lpstr>Arial</vt:lpstr>
      <vt:lpstr>Kokila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Vibrant The Power of Networking Presentation</dc:title>
  <dc:creator>LAL BAHADUR MAURYA</dc:creator>
  <cp:lastModifiedBy>Lalbahadur</cp:lastModifiedBy>
  <cp:revision>49</cp:revision>
  <dcterms:created xsi:type="dcterms:W3CDTF">2006-08-16T00:00:00Z</dcterms:created>
  <dcterms:modified xsi:type="dcterms:W3CDTF">2025-08-13T11:40:24Z</dcterms:modified>
  <dc:identifier>DAGetxbqciQ</dc:identifier>
</cp:coreProperties>
</file>