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0" r:id="rId1"/>
    <p:sldMasterId id="2147484236" r:id="rId2"/>
    <p:sldMasterId id="2147484367" r:id="rId3"/>
  </p:sldMasterIdLst>
  <p:notesMasterIdLst>
    <p:notesMasterId r:id="rId12"/>
  </p:notesMasterIdLst>
  <p:sldIdLst>
    <p:sldId id="257" r:id="rId4"/>
    <p:sldId id="304" r:id="rId5"/>
    <p:sldId id="341" r:id="rId6"/>
    <p:sldId id="338" r:id="rId7"/>
    <p:sldId id="340" r:id="rId8"/>
    <p:sldId id="344" r:id="rId9"/>
    <p:sldId id="324" r:id="rId10"/>
    <p:sldId id="311" r:id="rId1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78" d="100"/>
          <a:sy n="78" d="100"/>
        </p:scale>
        <p:origin x="103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3F07B-CEE5-F447-9F32-CC3290EF4C80}" type="datetimeFigureOut">
              <a:rPr lang="en-US" smtClean="0"/>
              <a:t>8/14/2025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D4D81-3E0E-334E-B886-0B07C87CE755}" type="slidenum">
              <a:rPr lang="en-US" smtClean="0"/>
              <a:t>‹#›</a:t>
            </a:fld>
            <a:endParaRPr lang="en-US" dirty="0"/>
          </a:p>
        </p:txBody>
      </p:sp>
    </p:spTree>
    <p:extLst>
      <p:ext uri="{BB962C8B-B14F-4D97-AF65-F5344CB8AC3E}">
        <p14:creationId xmlns:p14="http://schemas.microsoft.com/office/powerpoint/2010/main" val="27835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D4D81-3E0E-334E-B886-0B07C87CE755}" type="slidenum">
              <a:rPr lang="en-US" smtClean="0"/>
              <a:t>1</a:t>
            </a:fld>
            <a:endParaRPr lang="en-US" dirty="0"/>
          </a:p>
        </p:txBody>
      </p:sp>
    </p:spTree>
    <p:extLst>
      <p:ext uri="{BB962C8B-B14F-4D97-AF65-F5344CB8AC3E}">
        <p14:creationId xmlns:p14="http://schemas.microsoft.com/office/powerpoint/2010/main" val="1081752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3110518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pos="28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592386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366739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0823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3382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15258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32600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dirty="0"/>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3874673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pos="28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dirty="0"/>
              <a:t>Click icon to add picture</a:t>
            </a:r>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id="{DAFD71A9-C105-43A7-88DA-9FFC5174CC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4171847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pos="4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dirty="0"/>
              <a:t>Click icon to add picture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dirty="0"/>
              <a:t>Click icon to add picture</a:t>
            </a:r>
          </a:p>
        </p:txBody>
      </p:sp>
      <p:pic>
        <p:nvPicPr>
          <p:cNvPr id="2" name="Graphic 1">
            <a:extLst>
              <a:ext uri="{FF2B5EF4-FFF2-40B4-BE49-F238E27FC236}">
                <a16:creationId xmlns:a16="http://schemas.microsoft.com/office/drawing/2014/main" id="{074AC9B3-247D-45E3-9C91-C248ADAFBA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207572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764584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dirty="0"/>
              <a:t>Click icon to add picture</a:t>
            </a:r>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pic>
        <p:nvPicPr>
          <p:cNvPr id="2" name="Graphic 1">
            <a:extLst>
              <a:ext uri="{FF2B5EF4-FFF2-40B4-BE49-F238E27FC236}">
                <a16:creationId xmlns:a16="http://schemas.microsoft.com/office/drawing/2014/main" id="{DAFD71A9-C105-43A7-88DA-9FFC5174CC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2400897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pos="4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35754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611098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2160">
          <p15:clr>
            <a:srgbClr val="FBAE40"/>
          </p15:clr>
        </p15:guide>
        <p15:guide id="2" pos="2856">
          <p15:clr>
            <a:srgbClr val="5ACBF0"/>
          </p15:clr>
        </p15:guide>
        <p15:guide id="3" orient="horz" pos="2240">
          <p15:clr>
            <a:srgbClr val="5ACBF0"/>
          </p15:clr>
        </p15:guide>
        <p15:guide id="4" orient="horz" pos="2487">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07280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2160">
          <p15:clr>
            <a:srgbClr val="FBAE40"/>
          </p15:clr>
        </p15:guide>
        <p15:guide id="2" pos="2856">
          <p15:clr>
            <a:srgbClr val="5ACBF0"/>
          </p15:clr>
        </p15:guide>
        <p15:guide id="3" orient="horz" pos="2240">
          <p15:clr>
            <a:srgbClr val="5ACBF0"/>
          </p15:clr>
        </p15:guide>
        <p15:guide id="4" orient="horz" pos="2487">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1866515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4104">
          <p15:clr>
            <a:srgbClr val="FBAE40"/>
          </p15:clr>
        </p15:guide>
        <p15:guide id="2" pos="6127">
          <p15:clr>
            <a:srgbClr val="5ACBF0"/>
          </p15:clr>
        </p15:guide>
        <p15:guide id="3" orient="horz" pos="216">
          <p15:clr>
            <a:srgbClr val="5ACBF0"/>
          </p15:clr>
        </p15:guide>
        <p15:guide id="4" orient="horz" pos="1560">
          <p15:clr>
            <a:srgbClr val="5ACBF0"/>
          </p15:clr>
        </p15:guide>
        <p15:guide id="5" orient="horz" pos="39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1933539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384">
          <p15:clr>
            <a:srgbClr val="FBAE40"/>
          </p15:clr>
        </p15:guide>
        <p15:guide id="2" pos="6127">
          <p15:clr>
            <a:srgbClr val="5ACBF0"/>
          </p15:clr>
        </p15:guide>
        <p15:guide id="3" orient="horz" pos="216">
          <p15:clr>
            <a:srgbClr val="5ACBF0"/>
          </p15:clr>
        </p15:guide>
        <p15:guide id="4" orient="horz" pos="4128">
          <p15:clr>
            <a:srgbClr val="5ACBF0"/>
          </p15:clr>
        </p15:guide>
        <p15:guide id="5" orient="horz" pos="39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170229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3905029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74368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0239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3982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dirty="0"/>
              <a:t>Click icon to add picture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dirty="0"/>
              <a:t>Click icon to add picture</a:t>
            </a:r>
          </a:p>
        </p:txBody>
      </p:sp>
      <p:pic>
        <p:nvPicPr>
          <p:cNvPr id="2" name="Graphic 1">
            <a:extLst>
              <a:ext uri="{FF2B5EF4-FFF2-40B4-BE49-F238E27FC236}">
                <a16:creationId xmlns:a16="http://schemas.microsoft.com/office/drawing/2014/main" id="{074AC9B3-247D-45E3-9C91-C248ADAFBA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628547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9456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10464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7600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78858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60085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64958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4818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86679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11332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35444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006838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15499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85730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9125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1312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1117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3360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33398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25339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7479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218047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197120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2160">
          <p15:clr>
            <a:srgbClr val="FBAE40"/>
          </p15:clr>
        </p15:guide>
        <p15:guide id="2" pos="2856">
          <p15:clr>
            <a:srgbClr val="5ACBF0"/>
          </p15:clr>
        </p15:guide>
        <p15:guide id="3" orient="horz" pos="2240">
          <p15:clr>
            <a:srgbClr val="5ACBF0"/>
          </p15:clr>
        </p15:guide>
        <p15:guide id="4" orient="horz" pos="2487">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078846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2160">
          <p15:clr>
            <a:srgbClr val="FBAE40"/>
          </p15:clr>
        </p15:guide>
        <p15:guide id="2" pos="2856">
          <p15:clr>
            <a:srgbClr val="5ACBF0"/>
          </p15:clr>
        </p15:guide>
        <p15:guide id="3" orient="horz" pos="2240">
          <p15:clr>
            <a:srgbClr val="5ACBF0"/>
          </p15:clr>
        </p15:guide>
        <p15:guide id="4" orient="horz" pos="2487">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43798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4104">
          <p15:clr>
            <a:srgbClr val="FBAE40"/>
          </p15:clr>
        </p15:guide>
        <p15:guide id="2" pos="6127">
          <p15:clr>
            <a:srgbClr val="5ACBF0"/>
          </p15:clr>
        </p15:guide>
        <p15:guide id="3" orient="horz" pos="216">
          <p15:clr>
            <a:srgbClr val="5ACBF0"/>
          </p15:clr>
        </p15:guide>
        <p15:guide id="4" orient="horz" pos="1560">
          <p15:clr>
            <a:srgbClr val="5ACBF0"/>
          </p15:clr>
        </p15:guide>
        <p15:guide id="5" orient="horz" pos="39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200578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extLst>
    <p:ext uri="{DCECCB84-F9BA-43D5-87BE-67443E8EF086}">
      <p15:sldGuideLst xmlns:p15="http://schemas.microsoft.com/office/powerpoint/2012/main">
        <p15:guide id="1" orient="horz" pos="384">
          <p15:clr>
            <a:srgbClr val="FBAE40"/>
          </p15:clr>
        </p15:guide>
        <p15:guide id="2" pos="6127">
          <p15:clr>
            <a:srgbClr val="5ACBF0"/>
          </p15:clr>
        </p15:guide>
        <p15:guide id="3" orient="horz" pos="216">
          <p15:clr>
            <a:srgbClr val="5ACBF0"/>
          </p15:clr>
        </p15:guide>
        <p15:guide id="4" orient="horz" pos="4128">
          <p15:clr>
            <a:srgbClr val="5ACBF0"/>
          </p15:clr>
        </p15:guide>
        <p15:guide id="5" orient="horz" pos="39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48EC7-AF6A-48D3-8284-14BACBEBDD84}" type="datetimeFigureOut">
              <a:rPr lang="en-US" smtClean="0"/>
              <a:t>8/14/2025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31692820"/>
      </p:ext>
    </p:extLst>
  </p:cSld>
  <p:clrMap bg1="dk1" tx1="lt1" bg2="dk2" tx2="lt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48EC7-AF6A-48D3-8284-14BACBEBDD84}" type="datetimeFigureOut">
              <a:rPr lang="en-US" smtClean="0"/>
              <a:t>8/14/2025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2959977"/>
      </p:ext>
    </p:extLst>
  </p:cSld>
  <p:clrMap bg1="dk1" tx1="lt1" bg2="dk2"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AAD347D-5ACD-4C99-B74B-A9C85AD731AF}" type="datetimeFigureOut">
              <a:rPr lang="en-US" smtClean="0"/>
              <a:t>8/14/2025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62418849"/>
      </p:ext>
    </p:extLst>
  </p:cSld>
  <p:clrMap bg1="dk1" tx1="lt1" bg2="dk2" tx2="lt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379" r:id="rId12"/>
    <p:sldLayoutId id="2147484380" r:id="rId13"/>
    <p:sldLayoutId id="2147484381" r:id="rId14"/>
    <p:sldLayoutId id="2147484382" r:id="rId15"/>
    <p:sldLayoutId id="2147484383" r:id="rId16"/>
    <p:sldLayoutId id="2147484384" r:id="rId17"/>
    <p:sldLayoutId id="2147484385" r:id="rId1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e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SubTitle"/>
          <p:cNvSpPr>
            <a:spLocks noGrp="1"/>
          </p:cNvSpPr>
          <p:nvPr>
            <p:ph type="subTitle" idx="1"/>
          </p:nvPr>
        </p:nvSpPr>
        <p:spPr>
          <a:xfrm>
            <a:off x="1597742" y="4274574"/>
            <a:ext cx="5584722" cy="2050715"/>
          </a:xfrm>
        </p:spPr>
        <p:txBody>
          <a:bodyPr>
            <a:noAutofit/>
          </a:bodyPr>
          <a:lstStyle/>
          <a:p>
            <a:r>
              <a:rPr lang="hi-IN" sz="4000" b="1">
                <a:latin typeface="Kokila" panose="020B0604020202020204" pitchFamily="34" charset="0"/>
                <a:cs typeface="Kokila" panose="020B0604020202020204" pitchFamily="34" charset="0"/>
              </a:rPr>
              <a:t>अंजली (सहायक अध्यापक)</a:t>
            </a:r>
          </a:p>
          <a:p>
            <a:r>
              <a:rPr lang="hi-IN" sz="4000" b="1">
                <a:latin typeface="Kokila" panose="020B0604020202020204" pitchFamily="34" charset="0"/>
                <a:cs typeface="Kokila" panose="020B0604020202020204" pitchFamily="34" charset="0"/>
              </a:rPr>
              <a:t>प्राथमिक विद्यालय नगला मांझ </a:t>
            </a:r>
          </a:p>
          <a:p>
            <a:r>
              <a:rPr lang="hi-IN" sz="4000" b="1">
                <a:latin typeface="Kokila" panose="020B0604020202020204" pitchFamily="34" charset="0"/>
                <a:cs typeface="Kokila" panose="020B0604020202020204" pitchFamily="34" charset="0"/>
              </a:rPr>
              <a:t>कुरावली, मैनपुरी </a:t>
            </a:r>
            <a:r>
              <a:rPr lang="en-US" sz="2800" dirty="0">
                <a:latin typeface="Algerian" pitchFamily="82" charset="0"/>
              </a:rPr>
              <a:t>
</a:t>
            </a:r>
          </a:p>
        </p:txBody>
      </p:sp>
      <p:pic>
        <p:nvPicPr>
          <p:cNvPr id="8" name="Picture 7">
            <a:extLst>
              <a:ext uri="{FF2B5EF4-FFF2-40B4-BE49-F238E27FC236}">
                <a16:creationId xmlns:a16="http://schemas.microsoft.com/office/drawing/2014/main" id="{9CA63857-3481-B7E2-5E32-843707DCC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6452" y="4390446"/>
            <a:ext cx="2188780" cy="21785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F958B7EF-3E3D-17CE-A4D2-6B5DF8F5B850}"/>
              </a:ext>
            </a:extLst>
          </p:cNvPr>
          <p:cNvSpPr txBox="1"/>
          <p:nvPr/>
        </p:nvSpPr>
        <p:spPr>
          <a:xfrm>
            <a:off x="3392130" y="1359558"/>
            <a:ext cx="6096000" cy="1446550"/>
          </a:xfrm>
          <a:prstGeom prst="rect">
            <a:avLst/>
          </a:prstGeom>
          <a:noFill/>
        </p:spPr>
        <p:txBody>
          <a:bodyPr wrap="square">
            <a:spAutoFit/>
          </a:bodyPr>
          <a:lstStyle/>
          <a:p>
            <a:r>
              <a:rPr lang="hi-IN" sz="8800" b="1">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बाल हैंड बुक</a:t>
            </a:r>
            <a:endParaRPr lang="en-IN" sz="88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7CF1114E-6FFD-6922-7E47-391AFFAB4904}"/>
              </a:ext>
            </a:extLst>
          </p:cNvPr>
          <p:cNvPicPr>
            <a:picLocks noChangeAspect="1"/>
          </p:cNvPicPr>
          <p:nvPr/>
        </p:nvPicPr>
        <p:blipFill>
          <a:blip r:embed="rId4"/>
          <a:stretch>
            <a:fillRect/>
          </a:stretch>
        </p:blipFill>
        <p:spPr>
          <a:xfrm>
            <a:off x="10146890" y="289015"/>
            <a:ext cx="1936346" cy="1793817"/>
          </a:xfrm>
          <a:prstGeom prst="rect">
            <a:avLst/>
          </a:prstGeom>
        </p:spPr>
      </p:pic>
    </p:spTree>
    <p:extLst>
      <p:ext uri="{BB962C8B-B14F-4D97-AF65-F5344CB8AC3E}">
        <p14:creationId xmlns:p14="http://schemas.microsoft.com/office/powerpoint/2010/main" val="655870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1071F-C347-E22E-5294-B4E9CF8A6E6F}"/>
              </a:ext>
            </a:extLst>
          </p:cNvPr>
          <p:cNvSpPr>
            <a:spLocks noGrp="1"/>
          </p:cNvSpPr>
          <p:nvPr>
            <p:ph sz="quarter" idx="13"/>
          </p:nvPr>
        </p:nvSpPr>
        <p:spPr>
          <a:xfrm>
            <a:off x="265471" y="1559717"/>
            <a:ext cx="7914123" cy="4680677"/>
          </a:xfrm>
        </p:spPr>
        <p:txBody>
          <a:bodyPr>
            <a:noAutofit/>
          </a:bodyPr>
          <a:lstStyle/>
          <a:p>
            <a:pPr marL="502920" indent="-457200" algn="just">
              <a:buFont typeface="Wingdings" panose="05000000000000000000" pitchFamily="2" charset="2"/>
              <a:buChar char="v"/>
            </a:pPr>
            <a:r>
              <a:rPr lang="en-GB" sz="2800" b="1">
                <a:solidFill>
                  <a:schemeClr val="tx1"/>
                </a:solidFill>
                <a:latin typeface="Kokila" panose="020B0604020202020204" pitchFamily="34" charset="0"/>
                <a:cs typeface="Kokila" panose="020B0604020202020204" pitchFamily="34" charset="0"/>
              </a:rPr>
              <a:t>हैंड </a:t>
            </a:r>
            <a:r>
              <a:rPr lang="en-GB" sz="2800" b="1" dirty="0">
                <a:solidFill>
                  <a:schemeClr val="tx1"/>
                </a:solidFill>
                <a:latin typeface="Kokila" panose="020B0604020202020204" pitchFamily="34" charset="0"/>
                <a:cs typeface="Kokila" panose="020B0604020202020204" pitchFamily="34" charset="0"/>
              </a:rPr>
              <a:t>मेड़ बुक्स </a:t>
            </a:r>
            <a:r>
              <a:rPr lang="en-US" sz="2800" b="1" dirty="0">
                <a:solidFill>
                  <a:schemeClr val="tx1"/>
                </a:solidFill>
                <a:latin typeface="Kokila" panose="020B0604020202020204" pitchFamily="34" charset="0"/>
                <a:cs typeface="Kokila" panose="020B0604020202020204" pitchFamily="34" charset="0"/>
              </a:rPr>
              <a:t> </a:t>
            </a:r>
            <a:r>
              <a:rPr lang="hi-IN" sz="2800" b="1" dirty="0">
                <a:solidFill>
                  <a:schemeClr val="tx1"/>
                </a:solidFill>
                <a:latin typeface="Kokila" panose="020B0604020202020204" pitchFamily="34" charset="0"/>
                <a:cs typeface="Kokila" panose="020B0604020202020204" pitchFamily="34" charset="0"/>
              </a:rPr>
              <a:t>कक्षा 1 व 2 के बच्चों के लिये बहुत ही उपयोगी </a:t>
            </a:r>
            <a:r>
              <a:rPr lang="en-GB" sz="2800" b="1" dirty="0">
                <a:solidFill>
                  <a:schemeClr val="tx1"/>
                </a:solidFill>
                <a:latin typeface="Kokila" panose="020B0604020202020204" pitchFamily="34" charset="0"/>
                <a:cs typeface="Kokila" panose="020B0604020202020204" pitchFamily="34" charset="0"/>
              </a:rPr>
              <a:t>टी एल एम </a:t>
            </a:r>
            <a:r>
              <a:rPr lang="hi-IN" sz="2800" b="1" dirty="0">
                <a:solidFill>
                  <a:schemeClr val="tx1"/>
                </a:solidFill>
                <a:latin typeface="Kokila" panose="020B0604020202020204" pitchFamily="34" charset="0"/>
                <a:cs typeface="Kokila" panose="020B0604020202020204" pitchFamily="34" charset="0"/>
              </a:rPr>
              <a:t>है </a:t>
            </a:r>
            <a:r>
              <a:rPr lang="en-US" sz="2800" b="1" dirty="0">
                <a:solidFill>
                  <a:schemeClr val="tx1"/>
                </a:solidFill>
                <a:latin typeface="Kokila" panose="020B0604020202020204" pitchFamily="34" charset="0"/>
                <a:cs typeface="Kokila" panose="020B0604020202020204" pitchFamily="34" charset="0"/>
              </a:rPr>
              <a:t>   </a:t>
            </a:r>
          </a:p>
          <a:p>
            <a:pPr marL="502920" indent="-457200" algn="just">
              <a:buFont typeface="Wingdings" panose="05000000000000000000" pitchFamily="2" charset="2"/>
              <a:buChar char="v"/>
            </a:pPr>
            <a:r>
              <a:rPr lang="en-US" sz="2800" b="1">
                <a:solidFill>
                  <a:schemeClr val="tx1"/>
                </a:solidFill>
                <a:latin typeface="Kokila" panose="020B0604020202020204" pitchFamily="34" charset="0"/>
                <a:cs typeface="Kokila" panose="020B0604020202020204" pitchFamily="34" charset="0"/>
              </a:rPr>
              <a:t> </a:t>
            </a:r>
            <a:r>
              <a:rPr lang="en-GB" sz="2800" b="1">
                <a:solidFill>
                  <a:schemeClr val="tx1"/>
                </a:solidFill>
                <a:latin typeface="Kokila" panose="020B0604020202020204" pitchFamily="34" charset="0"/>
                <a:cs typeface="Kokila" panose="020B0604020202020204" pitchFamily="34" charset="0"/>
              </a:rPr>
              <a:t>बच्चे </a:t>
            </a:r>
            <a:r>
              <a:rPr lang="hi-IN" sz="2800" b="1" dirty="0">
                <a:solidFill>
                  <a:schemeClr val="tx1"/>
                </a:solidFill>
                <a:latin typeface="Kokila" panose="020B0604020202020204" pitchFamily="34" charset="0"/>
                <a:cs typeface="Kokila" panose="020B0604020202020204" pitchFamily="34" charset="0"/>
              </a:rPr>
              <a:t>बहुत ही</a:t>
            </a:r>
            <a:r>
              <a:rPr lang="en-US" sz="2800" b="1" dirty="0">
                <a:solidFill>
                  <a:schemeClr val="tx1"/>
                </a:solidFill>
                <a:latin typeface="Kokila" panose="020B0604020202020204" pitchFamily="34" charset="0"/>
                <a:cs typeface="Kokila" panose="020B0604020202020204" pitchFamily="34" charset="0"/>
              </a:rPr>
              <a:t> </a:t>
            </a:r>
            <a:r>
              <a:rPr lang="hi-IN" sz="2800" b="1" dirty="0">
                <a:solidFill>
                  <a:schemeClr val="tx1"/>
                </a:solidFill>
                <a:latin typeface="Kokila" panose="020B0604020202020204" pitchFamily="34" charset="0"/>
                <a:cs typeface="Kokila" panose="020B0604020202020204" pitchFamily="34" charset="0"/>
              </a:rPr>
              <a:t>उत्साह के </a:t>
            </a:r>
            <a:r>
              <a:rPr lang="hi-IN" sz="2800" b="1">
                <a:solidFill>
                  <a:schemeClr val="tx1"/>
                </a:solidFill>
                <a:latin typeface="Kokila" panose="020B0604020202020204" pitchFamily="34" charset="0"/>
                <a:cs typeface="Kokila" panose="020B0604020202020204" pitchFamily="34" charset="0"/>
              </a:rPr>
              <a:t>साथ पढ़ते हैं </a:t>
            </a:r>
            <a:r>
              <a:rPr lang="hi-IN" sz="2800" b="1" dirty="0">
                <a:solidFill>
                  <a:schemeClr val="tx1"/>
                </a:solidFill>
                <a:latin typeface="Kokila" panose="020B0604020202020204" pitchFamily="34" charset="0"/>
                <a:cs typeface="Kokila" panose="020B0604020202020204" pitchFamily="34" charset="0"/>
              </a:rPr>
              <a:t>और दूसरे</a:t>
            </a:r>
            <a:r>
              <a:rPr lang="en-GB" sz="2800" b="1" dirty="0">
                <a:solidFill>
                  <a:schemeClr val="tx1"/>
                </a:solidFill>
                <a:latin typeface="Kokila" panose="020B0604020202020204" pitchFamily="34" charset="0"/>
                <a:cs typeface="Kokila" panose="020B0604020202020204" pitchFamily="34" charset="0"/>
              </a:rPr>
              <a:t> बच्चों </a:t>
            </a:r>
            <a:r>
              <a:rPr lang="hi-IN" sz="2800" b="1" dirty="0">
                <a:solidFill>
                  <a:schemeClr val="tx1"/>
                </a:solidFill>
                <a:latin typeface="Kokila" panose="020B0604020202020204" pitchFamily="34" charset="0"/>
                <a:cs typeface="Kokila" panose="020B0604020202020204" pitchFamily="34" charset="0"/>
              </a:rPr>
              <a:t>को भी </a:t>
            </a:r>
            <a:r>
              <a:rPr lang="en-GB" sz="2800" b="1" dirty="0">
                <a:solidFill>
                  <a:schemeClr val="tx1"/>
                </a:solidFill>
                <a:latin typeface="Kokila" panose="020B0604020202020204" pitchFamily="34" charset="0"/>
                <a:cs typeface="Kokila" panose="020B0604020202020204" pitchFamily="34" charset="0"/>
              </a:rPr>
              <a:t>सिखाते</a:t>
            </a:r>
            <a:r>
              <a:rPr lang="hi-IN" sz="2800" b="1" dirty="0">
                <a:solidFill>
                  <a:schemeClr val="tx1"/>
                </a:solidFill>
                <a:latin typeface="Kokila" panose="020B0604020202020204" pitchFamily="34" charset="0"/>
                <a:cs typeface="Kokila" panose="020B0604020202020204" pitchFamily="34" charset="0"/>
              </a:rPr>
              <a:t> हैं।</a:t>
            </a:r>
            <a:endParaRPr lang="en-GB" sz="2800" b="1" dirty="0">
              <a:solidFill>
                <a:schemeClr val="tx1"/>
              </a:solidFill>
              <a:latin typeface="Kokila" panose="020B0604020202020204" pitchFamily="34" charset="0"/>
              <a:cs typeface="Kokila" panose="020B0604020202020204" pitchFamily="34" charset="0"/>
            </a:endParaRPr>
          </a:p>
          <a:p>
            <a:pPr marL="502920" indent="-457200" algn="just">
              <a:buFont typeface="Wingdings" panose="05000000000000000000" pitchFamily="2" charset="2"/>
              <a:buChar char="v"/>
            </a:pPr>
            <a:r>
              <a:rPr lang="en-GB" sz="2800" b="1" dirty="0">
                <a:solidFill>
                  <a:schemeClr val="tx1"/>
                </a:solidFill>
                <a:latin typeface="Kokila" panose="020B0604020202020204" pitchFamily="34" charset="0"/>
                <a:cs typeface="Kokila" panose="020B0604020202020204" pitchFamily="34" charset="0"/>
              </a:rPr>
              <a:t>ग्रुप वर्क </a:t>
            </a:r>
            <a:r>
              <a:rPr lang="hi-IN" sz="2800" b="1" dirty="0">
                <a:solidFill>
                  <a:schemeClr val="tx1"/>
                </a:solidFill>
                <a:latin typeface="Kokila" panose="020B0604020202020204" pitchFamily="34" charset="0"/>
                <a:cs typeface="Kokila" panose="020B0604020202020204" pitchFamily="34" charset="0"/>
              </a:rPr>
              <a:t>कराने के लिये बहुत ही अच्छी अधिगम सामग्री है।</a:t>
            </a:r>
            <a:endParaRPr lang="en-GB" sz="2800" b="1" dirty="0">
              <a:solidFill>
                <a:schemeClr val="tx1"/>
              </a:solidFill>
              <a:latin typeface="Kokila" panose="020B0604020202020204" pitchFamily="34" charset="0"/>
              <a:cs typeface="Kokila" panose="020B0604020202020204" pitchFamily="34" charset="0"/>
            </a:endParaRPr>
          </a:p>
          <a:p>
            <a:pPr marL="502920" indent="-457200" algn="just">
              <a:buFont typeface="Wingdings" panose="05000000000000000000" pitchFamily="2" charset="2"/>
              <a:buChar char="v"/>
            </a:pPr>
            <a:r>
              <a:rPr lang="en-GB" sz="2800" b="1" dirty="0">
                <a:solidFill>
                  <a:schemeClr val="tx1"/>
                </a:solidFill>
                <a:latin typeface="Kokila" panose="020B0604020202020204" pitchFamily="34" charset="0"/>
                <a:cs typeface="Kokila" panose="020B0604020202020204" pitchFamily="34" charset="0"/>
              </a:rPr>
              <a:t>ग्रुप वर्क </a:t>
            </a:r>
            <a:r>
              <a:rPr lang="hi-IN" sz="2800" b="1" dirty="0">
                <a:solidFill>
                  <a:schemeClr val="tx1"/>
                </a:solidFill>
                <a:latin typeface="Kokila" panose="020B0604020202020204" pitchFamily="34" charset="0"/>
                <a:cs typeface="Kokila" panose="020B0604020202020204" pitchFamily="34" charset="0"/>
              </a:rPr>
              <a:t>में प्रत्येक समूह में एक निपुण </a:t>
            </a:r>
            <a:r>
              <a:rPr lang="hi-IN" sz="2800" b="1">
                <a:solidFill>
                  <a:schemeClr val="tx1"/>
                </a:solidFill>
                <a:latin typeface="Kokila" panose="020B0604020202020204" pitchFamily="34" charset="0"/>
                <a:cs typeface="Kokila" panose="020B0604020202020204" pitchFamily="34" charset="0"/>
              </a:rPr>
              <a:t>बच्चें को </a:t>
            </a:r>
            <a:r>
              <a:rPr lang="hi-IN" sz="2800" b="1" dirty="0">
                <a:solidFill>
                  <a:schemeClr val="tx1"/>
                </a:solidFill>
                <a:latin typeface="Kokila" panose="020B0604020202020204" pitchFamily="34" charset="0"/>
                <a:cs typeface="Kokila" panose="020B0604020202020204" pitchFamily="34" charset="0"/>
              </a:rPr>
              <a:t>बैठा</a:t>
            </a:r>
            <a:r>
              <a:rPr lang="en-GB" sz="2800" b="1" dirty="0">
                <a:solidFill>
                  <a:schemeClr val="tx1"/>
                </a:solidFill>
                <a:latin typeface="Kokila" panose="020B0604020202020204" pitchFamily="34" charset="0"/>
                <a:cs typeface="Kokila" panose="020B0604020202020204" pitchFamily="34" charset="0"/>
              </a:rPr>
              <a:t> देते है </a:t>
            </a:r>
            <a:r>
              <a:rPr lang="hi-IN" sz="2800" b="1" dirty="0">
                <a:solidFill>
                  <a:schemeClr val="tx1"/>
                </a:solidFill>
                <a:latin typeface="Kokila" panose="020B0604020202020204" pitchFamily="34" charset="0"/>
                <a:cs typeface="Kokila" panose="020B0604020202020204" pitchFamily="34" charset="0"/>
              </a:rPr>
              <a:t>ताकी बच्चों को पढ़ने में बहुत अच्छा </a:t>
            </a:r>
            <a:r>
              <a:rPr lang="en-GB" sz="2800" b="1" dirty="0">
                <a:solidFill>
                  <a:schemeClr val="tx1"/>
                </a:solidFill>
                <a:latin typeface="Kokila" panose="020B0604020202020204" pitchFamily="34" charset="0"/>
                <a:cs typeface="Kokila" panose="020B0604020202020204" pitchFamily="34" charset="0"/>
              </a:rPr>
              <a:t>लगे </a:t>
            </a:r>
            <a:r>
              <a:rPr lang="hi-IN" sz="2800" b="1">
                <a:solidFill>
                  <a:schemeClr val="tx1"/>
                </a:solidFill>
                <a:latin typeface="Kokila" panose="020B0604020202020204" pitchFamily="34" charset="0"/>
                <a:cs typeface="Kokila" panose="020B0604020202020204" pitchFamily="34" charset="0"/>
              </a:rPr>
              <a:t>और बच्चे, बच्चों के </a:t>
            </a:r>
            <a:r>
              <a:rPr lang="hi-IN" sz="2800" b="1" dirty="0">
                <a:solidFill>
                  <a:schemeClr val="tx1"/>
                </a:solidFill>
                <a:latin typeface="Kokila" panose="020B0604020202020204" pitchFamily="34" charset="0"/>
                <a:cs typeface="Kokila" panose="020B0604020202020204" pitchFamily="34" charset="0"/>
              </a:rPr>
              <a:t>साथ खेल- खेल में आसानी से सीख जाते </a:t>
            </a:r>
            <a:r>
              <a:rPr lang="hi-IN" sz="2800" b="1">
                <a:solidFill>
                  <a:schemeClr val="tx1"/>
                </a:solidFill>
                <a:latin typeface="Kokila" panose="020B0604020202020204" pitchFamily="34" charset="0"/>
                <a:cs typeface="Kokila" panose="020B0604020202020204" pitchFamily="34" charset="0"/>
              </a:rPr>
              <a:t>हैं।</a:t>
            </a:r>
            <a:endParaRPr lang="en-GB" sz="2800" b="1" dirty="0">
              <a:solidFill>
                <a:schemeClr val="tx1"/>
              </a:solidFill>
              <a:latin typeface="Kokila" panose="020B0604020202020204" pitchFamily="34" charset="0"/>
              <a:cs typeface="Kokila" panose="020B0604020202020204" pitchFamily="34" charset="0"/>
            </a:endParaRPr>
          </a:p>
        </p:txBody>
      </p:sp>
      <p:pic>
        <p:nvPicPr>
          <p:cNvPr id="5" name="Picture 4">
            <a:extLst>
              <a:ext uri="{FF2B5EF4-FFF2-40B4-BE49-F238E27FC236}">
                <a16:creationId xmlns:a16="http://schemas.microsoft.com/office/drawing/2014/main" id="{88A8975C-7F7B-2FA3-5A25-C5B35D936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507" y="1946786"/>
            <a:ext cx="3114675" cy="43444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BBC9BC5B-BEA9-654D-EFCB-6703708D91C3}"/>
              </a:ext>
            </a:extLst>
          </p:cNvPr>
          <p:cNvSpPr txBox="1"/>
          <p:nvPr/>
        </p:nvSpPr>
        <p:spPr>
          <a:xfrm>
            <a:off x="2510030" y="263663"/>
            <a:ext cx="4536282" cy="830997"/>
          </a:xfrm>
          <a:prstGeom prst="rect">
            <a:avLst/>
          </a:prstGeom>
          <a:noFill/>
        </p:spPr>
        <p:txBody>
          <a:bodyPr wrap="square" rtlCol="0">
            <a:spAutoFit/>
          </a:bodyPr>
          <a:lstStyle/>
          <a:p>
            <a:r>
              <a:rPr lang="hi-IN" sz="4800" b="1">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बाल हैंड बुक</a:t>
            </a:r>
            <a:endParaRPr lang="en-IN" sz="48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C6068992-306E-9B96-FFD9-D669ECD884DE}"/>
              </a:ext>
            </a:extLst>
          </p:cNvPr>
          <p:cNvPicPr>
            <a:picLocks noChangeAspect="1"/>
          </p:cNvPicPr>
          <p:nvPr/>
        </p:nvPicPr>
        <p:blipFill>
          <a:blip r:embed="rId3"/>
          <a:stretch>
            <a:fillRect/>
          </a:stretch>
        </p:blipFill>
        <p:spPr>
          <a:xfrm>
            <a:off x="10179844" y="3279"/>
            <a:ext cx="1847248" cy="1805856"/>
          </a:xfrm>
          <a:prstGeom prst="rect">
            <a:avLst/>
          </a:prstGeom>
        </p:spPr>
      </p:pic>
    </p:spTree>
    <p:extLst>
      <p:ext uri="{BB962C8B-B14F-4D97-AF65-F5344CB8AC3E}">
        <p14:creationId xmlns:p14="http://schemas.microsoft.com/office/powerpoint/2010/main" val="2981042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6A23-FFD8-1357-AB53-80690592D033}"/>
              </a:ext>
            </a:extLst>
          </p:cNvPr>
          <p:cNvSpPr>
            <a:spLocks noGrp="1"/>
          </p:cNvSpPr>
          <p:nvPr>
            <p:ph type="title"/>
          </p:nvPr>
        </p:nvSpPr>
        <p:spPr>
          <a:xfrm>
            <a:off x="2943093" y="234023"/>
            <a:ext cx="2245519" cy="1250511"/>
          </a:xfrm>
        </p:spPr>
        <p:txBody>
          <a:bodyPr anchor="ctr">
            <a:normAutofit/>
          </a:bodyPr>
          <a:lstStyle/>
          <a:p>
            <a:pPr algn="ctr"/>
            <a:r>
              <a:rPr lang="hi-IN" sz="60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उद्देश्य</a:t>
            </a:r>
            <a:endParaRPr lang="en-US" sz="4400" dirty="0">
              <a:solidFill>
                <a:schemeClr val="tx1"/>
              </a:solidFill>
              <a:latin typeface="Kokila" panose="020B0604020202020204" pitchFamily="34" charset="0"/>
              <a:cs typeface="Kokila" panose="020B0604020202020204" pitchFamily="34" charset="0"/>
            </a:endParaRPr>
          </a:p>
        </p:txBody>
      </p:sp>
      <p:sp>
        <p:nvSpPr>
          <p:cNvPr id="3" name="Content Placeholder 2">
            <a:extLst>
              <a:ext uri="{FF2B5EF4-FFF2-40B4-BE49-F238E27FC236}">
                <a16:creationId xmlns:a16="http://schemas.microsoft.com/office/drawing/2014/main" id="{1F2781C2-3B55-09CC-0F6F-0E996163BF78}"/>
              </a:ext>
            </a:extLst>
          </p:cNvPr>
          <p:cNvSpPr>
            <a:spLocks noGrp="1"/>
          </p:cNvSpPr>
          <p:nvPr>
            <p:ph sz="quarter" idx="13"/>
          </p:nvPr>
        </p:nvSpPr>
        <p:spPr>
          <a:xfrm>
            <a:off x="641457" y="1077321"/>
            <a:ext cx="6467266" cy="5546656"/>
          </a:xfrm>
        </p:spPr>
        <p:txBody>
          <a:bodyPr>
            <a:noAutofit/>
          </a:bodyPr>
          <a:lstStyle/>
          <a:p>
            <a:pPr algn="just"/>
            <a:endParaRPr lang="en-GB" sz="2800" b="1" dirty="0">
              <a:effectLst/>
              <a:latin typeface="Kokila" panose="020B0604020202020204" pitchFamily="34" charset="0"/>
              <a:ea typeface="Calibri" panose="020F0502020204030204" pitchFamily="34" charset="0"/>
              <a:cs typeface="Kokila" panose="020B0604020202020204" pitchFamily="34" charset="0"/>
            </a:endParaRPr>
          </a:p>
          <a:p>
            <a:pPr marL="0" indent="0" algn="just">
              <a:buNone/>
            </a:pPr>
            <a:r>
              <a:rPr lang="hi-IN" sz="2800" b="1">
                <a:solidFill>
                  <a:schemeClr val="tx1"/>
                </a:solidFill>
                <a:effectLst/>
                <a:latin typeface="Kokila" panose="020B0604020202020204" pitchFamily="34" charset="0"/>
                <a:ea typeface="Calibri" panose="020F0502020204030204" pitchFamily="34" charset="0"/>
                <a:cs typeface="Kokila" panose="020B0604020202020204" pitchFamily="34" charset="0"/>
              </a:rPr>
              <a:t>          </a:t>
            </a:r>
            <a:r>
              <a:rPr lang="hi-IN" sz="2800" b="1">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बाल हैंड बुक</a:t>
            </a:r>
            <a:r>
              <a:rPr lang="en-IN" sz="2800" b="1">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hi-IN" sz="2800" b="1">
                <a:solidFill>
                  <a:schemeClr val="tx1"/>
                </a:solidFill>
                <a:effectLst/>
                <a:latin typeface="Kokila" panose="020B0604020202020204" pitchFamily="34" charset="0"/>
                <a:ea typeface="Calibri" panose="020F0502020204030204" pitchFamily="34" charset="0"/>
                <a:cs typeface="Kokila" panose="020B0604020202020204" pitchFamily="34" charset="0"/>
              </a:rPr>
              <a:t>बनाने </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का मुख्य उद्देश्य यह था कोविड-19 के दौर में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लांकडाउन</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के बाद जब हमारे विद्यालय पुनः खुले तो बच्चों के अधिगम स्तर में काफी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गैप</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था। इसी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लर्निंग</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गैप</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को कम करने के लिये और निपुण लक्ष्य हासिल करने के लिए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मैने</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बच्चों की आधारभूत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अवधारणाओं</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को समझाने हेतु आधारभूत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अवधारणाओं</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पर आधारित छोटी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छोटी</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हैण्ड</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मेड</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बुक तैयार की। जिससे बच्चों को हमें पढ़ाने भी आसानी होती  है और बच्चे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रुचिपूर्ण</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तरीके से सीखते भी है और अपने भाई-बहन तथा दूसरे बच्चों को भी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भी</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सिखाते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है।बच्चे</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ये </a:t>
            </a:r>
            <a:r>
              <a:rPr lang="hi-IN" sz="28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हैड</a:t>
            </a:r>
            <a:r>
              <a:rPr lang="hi-IN"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बुक अपने अधिगम स्तर के अनुरूप घर भी ले जाते  है, खुद से पढ़ते भी है और अपने छोटे- भाई बहनों को भी पढ़ने के लिये प्रेरित करते है।</a:t>
            </a:r>
            <a:endParaRPr lang="en-GB" sz="2800" b="1" dirty="0">
              <a:solidFill>
                <a:schemeClr val="tx1"/>
              </a:solidFill>
              <a:effectLst/>
              <a:latin typeface="Kokila" panose="020B0604020202020204" pitchFamily="34" charset="0"/>
              <a:ea typeface="Calibri" panose="020F050202020403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EE6FBA1A-91F4-BD94-D480-59E008DD9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044" y="2202427"/>
            <a:ext cx="4047906" cy="45157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16A7A988-71F3-676A-98EB-407810914819}"/>
              </a:ext>
            </a:extLst>
          </p:cNvPr>
          <p:cNvPicPr>
            <a:picLocks noChangeAspect="1"/>
          </p:cNvPicPr>
          <p:nvPr/>
        </p:nvPicPr>
        <p:blipFill>
          <a:blip r:embed="rId3"/>
          <a:stretch>
            <a:fillRect/>
          </a:stretch>
        </p:blipFill>
        <p:spPr>
          <a:xfrm>
            <a:off x="10127833" y="139792"/>
            <a:ext cx="1847248" cy="1871634"/>
          </a:xfrm>
          <a:prstGeom prst="rect">
            <a:avLst/>
          </a:prstGeom>
        </p:spPr>
      </p:pic>
    </p:spTree>
    <p:extLst>
      <p:ext uri="{BB962C8B-B14F-4D97-AF65-F5344CB8AC3E}">
        <p14:creationId xmlns:p14="http://schemas.microsoft.com/office/powerpoint/2010/main" val="3681062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880C-8CB2-D28F-5409-BF74622D69C8}"/>
              </a:ext>
            </a:extLst>
          </p:cNvPr>
          <p:cNvSpPr>
            <a:spLocks noGrp="1"/>
          </p:cNvSpPr>
          <p:nvPr>
            <p:ph type="title"/>
          </p:nvPr>
        </p:nvSpPr>
        <p:spPr>
          <a:xfrm>
            <a:off x="2399109" y="273844"/>
            <a:ext cx="4150519" cy="1385094"/>
          </a:xfrm>
        </p:spPr>
        <p:txBody>
          <a:bodyPr/>
          <a:lstStyle/>
          <a:p>
            <a:r>
              <a:rPr lang="hi-IN" sz="5400" b="1" dirty="0">
                <a:solidFill>
                  <a:schemeClr val="tx1"/>
                </a:solidFill>
                <a:effectLst/>
                <a:latin typeface="Calibri" panose="020F0502020204030204" pitchFamily="34" charset="0"/>
                <a:ea typeface="Calibri" panose="020F0502020204030204" pitchFamily="34" charset="0"/>
                <a:cs typeface="Mangal" panose="02040503050203030202" pitchFamily="18" charset="0"/>
              </a:rPr>
              <a:t>क्रियान्वयन</a:t>
            </a:r>
            <a:r>
              <a:rPr lang="hi-IN" sz="5400" b="1" dirty="0">
                <a:effectLst/>
                <a:latin typeface="Calibri" panose="020F0502020204030204" pitchFamily="34" charset="0"/>
                <a:ea typeface="Calibri" panose="020F0502020204030204" pitchFamily="34" charset="0"/>
                <a:cs typeface="Mangal" panose="02040503050203030202" pitchFamily="18" charset="0"/>
              </a:rPr>
              <a:t> </a:t>
            </a:r>
            <a:endParaRPr lang="en-US" dirty="0"/>
          </a:p>
        </p:txBody>
      </p:sp>
      <p:sp>
        <p:nvSpPr>
          <p:cNvPr id="3" name="Content Placeholder 2">
            <a:extLst>
              <a:ext uri="{FF2B5EF4-FFF2-40B4-BE49-F238E27FC236}">
                <a16:creationId xmlns:a16="http://schemas.microsoft.com/office/drawing/2014/main" id="{809F6539-0341-749F-70BA-9128A4D01C53}"/>
              </a:ext>
            </a:extLst>
          </p:cNvPr>
          <p:cNvSpPr>
            <a:spLocks noGrp="1"/>
          </p:cNvSpPr>
          <p:nvPr>
            <p:ph sz="quarter" idx="13"/>
          </p:nvPr>
        </p:nvSpPr>
        <p:spPr>
          <a:xfrm>
            <a:off x="610849" y="1658938"/>
            <a:ext cx="7124075" cy="4726781"/>
          </a:xfrm>
        </p:spPr>
        <p:txBody>
          <a:bodyPr>
            <a:normAutofit/>
          </a:bodyPr>
          <a:lstStyle/>
          <a:p>
            <a:pPr marL="0" indent="0" algn="just">
              <a:buNone/>
            </a:pPr>
            <a:r>
              <a:rPr lang="hi-IN" sz="36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स्वाभाविक रूप से बचपन खेलकूद के लिये होता है। छात्रों की गतिविधियों उनके परिवेश एवं रुचि पर निर्भर करती है। हर समय शिक्षक द्वारा पढ़ाये गये पाठ बच्चों को बोझिल लगने लगते हैं और छात्र पढ़ने से ऊबने लगते </a:t>
            </a:r>
            <a:r>
              <a:rPr lang="hi-IN" sz="3600" b="1">
                <a:solidFill>
                  <a:schemeClr val="tx1"/>
                </a:solidFill>
                <a:effectLst/>
                <a:latin typeface="Kokila" panose="020B0604020202020204" pitchFamily="34" charset="0"/>
                <a:ea typeface="Calibri" panose="020F0502020204030204" pitchFamily="34" charset="0"/>
                <a:cs typeface="Kokila" panose="020B0604020202020204" pitchFamily="34" charset="0"/>
              </a:rPr>
              <a:t>हैं।</a:t>
            </a:r>
            <a:endParaRPr lang="en-US" sz="2800" b="1" dirty="0">
              <a:solidFill>
                <a:schemeClr val="tx1"/>
              </a:solidFill>
              <a:latin typeface="Kokila" panose="020B060402020202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7ACEF0BE-3C99-DDD5-4497-D74F5C59E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140" y="2131219"/>
            <a:ext cx="3792512" cy="47267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C1DF8789-6CFA-9765-00A7-621491AE264B}"/>
              </a:ext>
            </a:extLst>
          </p:cNvPr>
          <p:cNvPicPr>
            <a:picLocks noChangeAspect="1"/>
          </p:cNvPicPr>
          <p:nvPr/>
        </p:nvPicPr>
        <p:blipFill>
          <a:blip r:embed="rId3"/>
          <a:stretch>
            <a:fillRect/>
          </a:stretch>
        </p:blipFill>
        <p:spPr>
          <a:xfrm>
            <a:off x="10051559" y="137651"/>
            <a:ext cx="1847248" cy="1871634"/>
          </a:xfrm>
          <a:prstGeom prst="rect">
            <a:avLst/>
          </a:prstGeom>
        </p:spPr>
      </p:pic>
    </p:spTree>
    <p:extLst>
      <p:ext uri="{BB962C8B-B14F-4D97-AF65-F5344CB8AC3E}">
        <p14:creationId xmlns:p14="http://schemas.microsoft.com/office/powerpoint/2010/main" val="1490494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EE49-0CAF-DA36-819E-6F68859A691C}"/>
              </a:ext>
            </a:extLst>
          </p:cNvPr>
          <p:cNvSpPr>
            <a:spLocks noGrp="1"/>
          </p:cNvSpPr>
          <p:nvPr>
            <p:ph type="title"/>
          </p:nvPr>
        </p:nvSpPr>
        <p:spPr>
          <a:xfrm>
            <a:off x="919119" y="320148"/>
            <a:ext cx="10353762" cy="970450"/>
          </a:xfrm>
        </p:spPr>
        <p:txBody>
          <a:bodyPr>
            <a:noAutofit/>
          </a:bodyPr>
          <a:lstStyle/>
          <a:p>
            <a:r>
              <a:rPr lang="hi-IN" sz="5400" b="1">
                <a:solidFill>
                  <a:schemeClr val="tx1"/>
                </a:solidFill>
                <a:effectLst/>
                <a:latin typeface="Kokila" panose="020B0604020202020204" pitchFamily="34" charset="0"/>
                <a:ea typeface="Calibri" panose="020F0502020204030204" pitchFamily="34" charset="0"/>
                <a:cs typeface="Kokila" panose="020B0604020202020204" pitchFamily="34" charset="0"/>
              </a:rPr>
              <a:t>प्रभाव</a:t>
            </a:r>
            <a:r>
              <a:rPr lang="hi-IN" b="1">
                <a:effectLst/>
                <a:latin typeface="Calibri" panose="020F0502020204030204" pitchFamily="34" charset="0"/>
                <a:ea typeface="Calibri" panose="020F0502020204030204" pitchFamily="34" charset="0"/>
                <a:cs typeface="Mangal" panose="02040503050203030202" pitchFamily="18" charset="0"/>
              </a:rPr>
              <a:t> </a:t>
            </a:r>
            <a:endParaRPr lang="en-GB" dirty="0">
              <a:effectLst/>
              <a:latin typeface="Calibri" panose="020F0502020204030204" pitchFamily="34" charset="0"/>
              <a:ea typeface="Calibri" panose="020F0502020204030204" pitchFamily="34" charset="0"/>
              <a:cs typeface="Mangal" panose="02040503050203030202" pitchFamily="18" charset="0"/>
            </a:endParaRPr>
          </a:p>
        </p:txBody>
      </p:sp>
      <p:sp>
        <p:nvSpPr>
          <p:cNvPr id="3" name="Content Placeholder 2">
            <a:extLst>
              <a:ext uri="{FF2B5EF4-FFF2-40B4-BE49-F238E27FC236}">
                <a16:creationId xmlns:a16="http://schemas.microsoft.com/office/drawing/2014/main" id="{E62EF286-6E4B-FDC6-B934-8C1A9DFC7C0B}"/>
              </a:ext>
            </a:extLst>
          </p:cNvPr>
          <p:cNvSpPr>
            <a:spLocks noGrp="1"/>
          </p:cNvSpPr>
          <p:nvPr>
            <p:ph sz="quarter" idx="13"/>
          </p:nvPr>
        </p:nvSpPr>
        <p:spPr>
          <a:xfrm>
            <a:off x="353961" y="1375165"/>
            <a:ext cx="7321003" cy="4982805"/>
          </a:xfrm>
        </p:spPr>
        <p:txBody>
          <a:bodyPr>
            <a:normAutofit fontScale="92500" lnSpcReduction="10000"/>
          </a:bodyPr>
          <a:lstStyle/>
          <a:p>
            <a:pPr marL="0" indent="0" algn="just">
              <a:buNone/>
            </a:pPr>
            <a:r>
              <a:rPr lang="hi-IN" sz="3200" b="1">
                <a:solidFill>
                  <a:schemeClr val="tx1"/>
                </a:solidFill>
                <a:effectLst/>
                <a:latin typeface="Kokila" panose="020B0604020202020204" pitchFamily="34" charset="0"/>
                <a:ea typeface="Calibri" panose="020F0502020204030204" pitchFamily="34" charset="0"/>
                <a:cs typeface="Kokila" panose="020B0604020202020204" pitchFamily="34" charset="0"/>
              </a:rPr>
              <a:t>   </a:t>
            </a:r>
            <a:r>
              <a:rPr lang="hi-IN" sz="3200" b="1">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बाल हैंड बुक</a:t>
            </a:r>
            <a:r>
              <a:rPr lang="en-US" sz="3200" b="1">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hi-IN" sz="3200" b="1">
                <a:solidFill>
                  <a:schemeClr val="tx1"/>
                </a:solidFill>
                <a:effectLst/>
                <a:latin typeface="Kokila" panose="020B0604020202020204" pitchFamily="34" charset="0"/>
                <a:ea typeface="Calibri" panose="020F0502020204030204" pitchFamily="34" charset="0"/>
                <a:cs typeface="Kokila" panose="020B0604020202020204" pitchFamily="34" charset="0"/>
              </a:rPr>
              <a:t>नवाचार </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के प्रयोग के बाद यह देखा गया है जो बच्चे </a:t>
            </a:r>
            <a:r>
              <a:rPr lang="hi-IN" sz="32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पढने</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में रुचि नहीं लेते थे </a:t>
            </a:r>
            <a:r>
              <a:rPr lang="hi-IN" sz="32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वो</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बच्चे भी इस </a:t>
            </a:r>
            <a:r>
              <a:rPr lang="hi-IN" sz="32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नवाचार</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के बाद काफी </a:t>
            </a:r>
            <a:r>
              <a:rPr lang="hi-IN" sz="32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रूचि</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दिखाने लगे है</a:t>
            </a:r>
            <a:r>
              <a:rPr lang="hi-IN" sz="3200" b="1">
                <a:solidFill>
                  <a:schemeClr val="tx1"/>
                </a:solidFill>
                <a:effectLst/>
                <a:latin typeface="Kokila" panose="020B0604020202020204" pitchFamily="34" charset="0"/>
                <a:ea typeface="Calibri" panose="020F0502020204030204" pitchFamily="34" charset="0"/>
                <a:cs typeface="Kokila" panose="020B0604020202020204" pitchFamily="34" charset="0"/>
              </a:rPr>
              <a:t>। </a:t>
            </a:r>
          </a:p>
          <a:p>
            <a:pPr marL="0" indent="0" algn="just">
              <a:buNone/>
            </a:pPr>
            <a:r>
              <a:rPr lang="hi-IN" sz="3200" b="1">
                <a:solidFill>
                  <a:schemeClr val="tx1"/>
                </a:solidFill>
                <a:effectLst/>
                <a:latin typeface="Kokila" panose="020B0604020202020204" pitchFamily="34" charset="0"/>
                <a:ea typeface="Calibri" panose="020F0502020204030204" pitchFamily="34" charset="0"/>
                <a:cs typeface="Kokila" panose="020B0604020202020204" pitchFamily="34" charset="0"/>
              </a:rPr>
              <a:t>हैण्ड </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बुक </a:t>
            </a:r>
            <a:r>
              <a:rPr lang="hi-IN" sz="32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पढ़‌ने</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के लिये छात्रों में </a:t>
            </a:r>
            <a:r>
              <a:rPr lang="hi-IN" sz="32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होड</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लगी रहती है जिससे कि बच्चों का अधिगम स्तर </a:t>
            </a:r>
            <a:r>
              <a:rPr lang="hi-IN" sz="32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नवाचार</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की पूर्व की स्थिति से काफी बेहतर हुआ </a:t>
            </a:r>
            <a:r>
              <a:rPr lang="hi-IN" sz="3200" b="1">
                <a:solidFill>
                  <a:schemeClr val="tx1"/>
                </a:solidFill>
                <a:effectLst/>
                <a:latin typeface="Kokila" panose="020B0604020202020204" pitchFamily="34" charset="0"/>
                <a:ea typeface="Calibri" panose="020F0502020204030204" pitchFamily="34" charset="0"/>
                <a:cs typeface="Kokila" panose="020B0604020202020204" pitchFamily="34" charset="0"/>
              </a:rPr>
              <a:t>है।</a:t>
            </a:r>
          </a:p>
          <a:p>
            <a:pPr marL="0" indent="0" algn="just">
              <a:buNone/>
            </a:pPr>
            <a:r>
              <a:rPr lang="hi-IN" sz="3200" b="1">
                <a:solidFill>
                  <a:schemeClr val="tx1"/>
                </a:solidFill>
                <a:effectLst/>
                <a:latin typeface="Kokila" panose="020B0604020202020204" pitchFamily="34" charset="0"/>
                <a:ea typeface="Calibri" panose="020F0502020204030204" pitchFamily="34" charset="0"/>
                <a:cs typeface="Kokila" panose="020B0604020202020204" pitchFamily="34" charset="0"/>
              </a:rPr>
              <a:t> </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इस </a:t>
            </a:r>
            <a:r>
              <a:rPr lang="hi-IN" sz="32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नवाचार</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से पूर्व बच्चों की तथा अभिभावक जागरूकता के अभाव में बच्चों का नियमित विद्यालय न आना तथा शिक्षण प्रक्रिया के दौरान बच्चों में रुचि न होने के कारण </a:t>
            </a:r>
            <a:r>
              <a:rPr lang="hi-IN" sz="32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आपेक्षित</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अधिगम स्तर में वृद्धि न होना तथा </a:t>
            </a:r>
            <a:r>
              <a:rPr lang="hi-IN" sz="32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लर्निंग</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a:t>
            </a:r>
            <a:r>
              <a:rPr lang="hi-IN" sz="3200" b="1" dirty="0" err="1">
                <a:solidFill>
                  <a:schemeClr val="tx1"/>
                </a:solidFill>
                <a:effectLst/>
                <a:latin typeface="Kokila" panose="020B0604020202020204" pitchFamily="34" charset="0"/>
                <a:ea typeface="Calibri" panose="020F0502020204030204" pitchFamily="34" charset="0"/>
                <a:cs typeface="Kokila" panose="020B0604020202020204" pitchFamily="34" charset="0"/>
              </a:rPr>
              <a:t>आउटकम</a:t>
            </a:r>
            <a:r>
              <a:rPr lang="hi-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 प्राप्त </a:t>
            </a:r>
            <a:r>
              <a:rPr lang="en-IN"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rPr>
              <a:t>'</a:t>
            </a:r>
            <a:r>
              <a:rPr lang="hi-IN" sz="3200" b="1">
                <a:solidFill>
                  <a:schemeClr val="tx1"/>
                </a:solidFill>
                <a:effectLst/>
                <a:latin typeface="Kokila" panose="020B0604020202020204" pitchFamily="34" charset="0"/>
                <a:ea typeface="Calibri" panose="020F0502020204030204" pitchFamily="34" charset="0"/>
                <a:cs typeface="Kokila" panose="020B0604020202020204" pitchFamily="34" charset="0"/>
              </a:rPr>
              <a:t>न करना </a:t>
            </a:r>
            <a:endParaRPr lang="en-GB" sz="3200" b="1" dirty="0">
              <a:solidFill>
                <a:schemeClr val="tx1"/>
              </a:solidFill>
              <a:effectLst/>
              <a:latin typeface="Kokila" panose="020B0604020202020204" pitchFamily="34" charset="0"/>
              <a:ea typeface="Calibri" panose="020F0502020204030204" pitchFamily="34" charset="0"/>
              <a:cs typeface="Kokila" panose="020B0604020202020204" pitchFamily="34" charset="0"/>
            </a:endParaRPr>
          </a:p>
        </p:txBody>
      </p:sp>
      <p:pic>
        <p:nvPicPr>
          <p:cNvPr id="4" name="Picture 3">
            <a:extLst>
              <a:ext uri="{FF2B5EF4-FFF2-40B4-BE49-F238E27FC236}">
                <a16:creationId xmlns:a16="http://schemas.microsoft.com/office/drawing/2014/main" id="{C3D0BD46-8CA3-4E1D-3B14-AFC3EC906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5317" y="2191782"/>
            <a:ext cx="3350881" cy="39863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C577541E-7609-B781-40DB-244848BA9AC6}"/>
              </a:ext>
            </a:extLst>
          </p:cNvPr>
          <p:cNvPicPr>
            <a:picLocks noChangeAspect="1"/>
          </p:cNvPicPr>
          <p:nvPr/>
        </p:nvPicPr>
        <p:blipFill>
          <a:blip r:embed="rId3"/>
          <a:stretch>
            <a:fillRect/>
          </a:stretch>
        </p:blipFill>
        <p:spPr>
          <a:xfrm>
            <a:off x="9990791" y="102192"/>
            <a:ext cx="1847248" cy="1871634"/>
          </a:xfrm>
          <a:prstGeom prst="rect">
            <a:avLst/>
          </a:prstGeom>
        </p:spPr>
      </p:pic>
    </p:spTree>
    <p:extLst>
      <p:ext uri="{BB962C8B-B14F-4D97-AF65-F5344CB8AC3E}">
        <p14:creationId xmlns:p14="http://schemas.microsoft.com/office/powerpoint/2010/main" val="318274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D040-6A58-AE95-CC64-E6ECBFEB2D28}"/>
              </a:ext>
            </a:extLst>
          </p:cNvPr>
          <p:cNvSpPr>
            <a:spLocks noGrp="1"/>
          </p:cNvSpPr>
          <p:nvPr>
            <p:ph type="title"/>
          </p:nvPr>
        </p:nvSpPr>
        <p:spPr>
          <a:xfrm>
            <a:off x="1229032" y="410410"/>
            <a:ext cx="8609896" cy="1571345"/>
          </a:xfrm>
        </p:spPr>
        <p:txBody>
          <a:bodyPr/>
          <a:lstStyle/>
          <a:p>
            <a:r>
              <a:rPr lang="hi-IN"/>
              <a:t> </a:t>
            </a:r>
            <a:r>
              <a:rPr lang="hi-IN" b="1">
                <a:solidFill>
                  <a:schemeClr val="tx1"/>
                </a:solidFill>
                <a:latin typeface="Kokila" panose="020B0604020202020204" pitchFamily="34" charset="0"/>
                <a:cs typeface="Kokila" panose="020B0604020202020204" pitchFamily="34" charset="0"/>
              </a:rPr>
              <a:t>बेस्ट प्रैक्टिसेस से पूर्व एवं पश्चात विद्यालय की स्थिति </a:t>
            </a:r>
            <a:endParaRPr lang="en-US" b="1" dirty="0">
              <a:solidFill>
                <a:schemeClr val="tx1"/>
              </a:solidFill>
              <a:latin typeface="Kokila" panose="020B0604020202020204" pitchFamily="34" charset="0"/>
              <a:cs typeface="Kokila" panose="020B0604020202020204" pitchFamily="34" charset="0"/>
            </a:endParaRPr>
          </a:p>
        </p:txBody>
      </p:sp>
      <p:graphicFrame>
        <p:nvGraphicFramePr>
          <p:cNvPr id="5" name="Table 4">
            <a:extLst>
              <a:ext uri="{FF2B5EF4-FFF2-40B4-BE49-F238E27FC236}">
                <a16:creationId xmlns:a16="http://schemas.microsoft.com/office/drawing/2014/main" id="{A3F9CA29-5663-0753-17ED-51DB667A9EEC}"/>
              </a:ext>
            </a:extLst>
          </p:cNvPr>
          <p:cNvGraphicFramePr/>
          <p:nvPr>
            <p:extLst>
              <p:ext uri="{D42A27DB-BD31-4B8C-83A1-F6EECF244321}">
                <p14:modId xmlns:p14="http://schemas.microsoft.com/office/powerpoint/2010/main" val="2211739675"/>
              </p:ext>
            </p:extLst>
          </p:nvPr>
        </p:nvGraphicFramePr>
        <p:xfrm>
          <a:off x="2361360" y="2624212"/>
          <a:ext cx="7175929" cy="3411722"/>
        </p:xfrm>
        <a:graphic>
          <a:graphicData uri="http://schemas.openxmlformats.org/drawingml/2006/table">
            <a:tbl>
              <a:tblPr firstCol="1" bandRow="1">
                <a:tableStyleId>{284E427A-3D55-4303-BF80-6455036E1DE7}</a:tableStyleId>
              </a:tblPr>
              <a:tblGrid>
                <a:gridCol w="3479133">
                  <a:extLst>
                    <a:ext uri="{9D8B030D-6E8A-4147-A177-3AD203B41FA5}">
                      <a16:colId xmlns:a16="http://schemas.microsoft.com/office/drawing/2014/main" val="3966776059"/>
                    </a:ext>
                  </a:extLst>
                </a:gridCol>
                <a:gridCol w="3696796">
                  <a:extLst>
                    <a:ext uri="{9D8B030D-6E8A-4147-A177-3AD203B41FA5}">
                      <a16:colId xmlns:a16="http://schemas.microsoft.com/office/drawing/2014/main" val="3486125325"/>
                    </a:ext>
                  </a:extLst>
                </a:gridCol>
              </a:tblGrid>
              <a:tr h="709734">
                <a:tc>
                  <a:txBody>
                    <a:bodyPr/>
                    <a:lstStyle/>
                    <a:p>
                      <a:pPr>
                        <a:lnSpc>
                          <a:spcPct val="107000"/>
                        </a:lnSpc>
                        <a:spcAft>
                          <a:spcPts val="800"/>
                        </a:spcAft>
                        <a:buNone/>
                      </a:pPr>
                      <a:r>
                        <a:rPr lang="hi-IN" sz="2800" dirty="0">
                          <a:solidFill>
                            <a:schemeClr val="bg1"/>
                          </a:solidFill>
                          <a:effectLst/>
                          <a:latin typeface="Kokila" panose="020B0604020202020204" pitchFamily="34" charset="0"/>
                          <a:cs typeface="Kokila" panose="020B0604020202020204" pitchFamily="34" charset="0"/>
                        </a:rPr>
                        <a:t>               सत्र</a:t>
                      </a:r>
                      <a:endParaRPr lang="en-GB" sz="2000" dirty="0">
                        <a:solidFill>
                          <a:schemeClr val="bg1"/>
                        </a:solidFill>
                        <a:effectLst/>
                        <a:latin typeface="Kokila" panose="020B0604020202020204" pitchFamily="34" charset="0"/>
                        <a:ea typeface="Calibri" panose="020F0502020204030204" pitchFamily="34" charset="0"/>
                        <a:cs typeface="Kokila" panose="020B0604020202020204" pitchFamily="34" charset="0"/>
                      </a:endParaRPr>
                    </a:p>
                  </a:txBody>
                  <a:tcPr marL="68580" marR="68580" marT="0" marB="0">
                    <a:solidFill>
                      <a:schemeClr val="accent1"/>
                    </a:solidFill>
                  </a:tcPr>
                </a:tc>
                <a:tc>
                  <a:txBody>
                    <a:bodyPr/>
                    <a:lstStyle/>
                    <a:p>
                      <a:pPr>
                        <a:lnSpc>
                          <a:spcPct val="107000"/>
                        </a:lnSpc>
                        <a:spcAft>
                          <a:spcPts val="800"/>
                        </a:spcAft>
                        <a:buNone/>
                        <a:tabLst>
                          <a:tab pos="619125" algn="l"/>
                        </a:tabLst>
                      </a:pPr>
                      <a:r>
                        <a:rPr lang="en-IN" sz="2800" b="1" dirty="0">
                          <a:effectLst/>
                          <a:latin typeface="Kokila" panose="020B0604020202020204" pitchFamily="34" charset="0"/>
                          <a:cs typeface="Kokila" panose="020B0604020202020204" pitchFamily="34" charset="0"/>
                        </a:rPr>
                        <a:t>	</a:t>
                      </a:r>
                      <a:r>
                        <a:rPr lang="hi-IN" sz="2800" b="1" dirty="0">
                          <a:effectLst/>
                          <a:latin typeface="Kokila" panose="020B0604020202020204" pitchFamily="34" charset="0"/>
                          <a:cs typeface="Kokila" panose="020B0604020202020204" pitchFamily="34" charset="0"/>
                        </a:rPr>
                        <a:t>नांमाकित बच्चों की संख्या</a:t>
                      </a:r>
                      <a:endParaRPr lang="en-GB" sz="2000" b="1" dirty="0">
                        <a:effectLst/>
                        <a:latin typeface="Kokila" panose="020B0604020202020204" pitchFamily="34" charset="0"/>
                        <a:ea typeface="Calibri" panose="020F0502020204030204" pitchFamily="34" charset="0"/>
                        <a:cs typeface="Kokila"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620124771"/>
                  </a:ext>
                </a:extLst>
              </a:tr>
              <a:tr h="675497">
                <a:tc>
                  <a:txBody>
                    <a:bodyPr/>
                    <a:lstStyle/>
                    <a:p>
                      <a:pPr>
                        <a:lnSpc>
                          <a:spcPct val="107000"/>
                        </a:lnSpc>
                        <a:spcAft>
                          <a:spcPts val="800"/>
                        </a:spcAft>
                        <a:buNone/>
                      </a:pPr>
                      <a:r>
                        <a:rPr lang="hi-IN" sz="2800" dirty="0">
                          <a:solidFill>
                            <a:schemeClr val="bg1"/>
                          </a:solidFill>
                          <a:effectLst/>
                          <a:latin typeface="Kokila" panose="020B0604020202020204" pitchFamily="34" charset="0"/>
                          <a:cs typeface="Kokila" panose="020B0604020202020204" pitchFamily="34" charset="0"/>
                        </a:rPr>
                        <a:t>             </a:t>
                      </a:r>
                      <a:r>
                        <a:rPr lang="en-IN" sz="2800" dirty="0">
                          <a:solidFill>
                            <a:schemeClr val="bg1"/>
                          </a:solidFill>
                          <a:effectLst/>
                          <a:latin typeface="Kokila" panose="020B0604020202020204" pitchFamily="34" charset="0"/>
                          <a:cs typeface="Kokila" panose="020B0604020202020204" pitchFamily="34" charset="0"/>
                        </a:rPr>
                        <a:t>2021-2022 </a:t>
                      </a:r>
                      <a:r>
                        <a:rPr lang="hi-IN" sz="2800" dirty="0">
                          <a:solidFill>
                            <a:schemeClr val="bg1"/>
                          </a:solidFill>
                          <a:effectLst/>
                          <a:latin typeface="Kokila" panose="020B0604020202020204" pitchFamily="34" charset="0"/>
                          <a:cs typeface="Kokila" panose="020B0604020202020204" pitchFamily="34" charset="0"/>
                        </a:rPr>
                        <a:t>   </a:t>
                      </a:r>
                      <a:endParaRPr lang="en-GB" sz="2000" dirty="0">
                        <a:solidFill>
                          <a:schemeClr val="bg1"/>
                        </a:solidFill>
                        <a:effectLst/>
                        <a:latin typeface="Kokila" panose="020B0604020202020204" pitchFamily="34" charset="0"/>
                        <a:ea typeface="Calibri" panose="020F0502020204030204" pitchFamily="34" charset="0"/>
                        <a:cs typeface="Kokila" panose="020B0604020202020204" pitchFamily="34" charset="0"/>
                      </a:endParaRPr>
                    </a:p>
                  </a:txBody>
                  <a:tcPr marL="68580" marR="68580" marT="0" marB="0">
                    <a:solidFill>
                      <a:schemeClr val="accent1"/>
                    </a:solidFill>
                  </a:tcPr>
                </a:tc>
                <a:tc>
                  <a:txBody>
                    <a:bodyPr/>
                    <a:lstStyle/>
                    <a:p>
                      <a:pPr>
                        <a:lnSpc>
                          <a:spcPct val="107000"/>
                        </a:lnSpc>
                        <a:spcAft>
                          <a:spcPts val="800"/>
                        </a:spcAft>
                        <a:buNone/>
                      </a:pPr>
                      <a:r>
                        <a:rPr lang="hi-IN" sz="2800" b="1" dirty="0">
                          <a:effectLst/>
                          <a:latin typeface="Kokila" panose="020B0604020202020204" pitchFamily="34" charset="0"/>
                          <a:cs typeface="Kokila" panose="020B0604020202020204" pitchFamily="34" charset="0"/>
                        </a:rPr>
                        <a:t>                </a:t>
                      </a:r>
                      <a:r>
                        <a:rPr lang="en-IN" sz="2800" b="1" dirty="0">
                          <a:effectLst/>
                          <a:latin typeface="Kokila" panose="020B0604020202020204" pitchFamily="34" charset="0"/>
                          <a:cs typeface="Kokila" panose="020B0604020202020204" pitchFamily="34" charset="0"/>
                        </a:rPr>
                        <a:t>136</a:t>
                      </a:r>
                      <a:endParaRPr lang="en-GB" sz="2000" b="1" dirty="0">
                        <a:effectLst/>
                        <a:latin typeface="Kokila" panose="020B0604020202020204" pitchFamily="34" charset="0"/>
                        <a:ea typeface="Calibri" panose="020F0502020204030204" pitchFamily="34" charset="0"/>
                        <a:cs typeface="Kokila"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2905027647"/>
                  </a:ext>
                </a:extLst>
              </a:tr>
              <a:tr h="675497">
                <a:tc>
                  <a:txBody>
                    <a:bodyPr/>
                    <a:lstStyle/>
                    <a:p>
                      <a:pPr>
                        <a:lnSpc>
                          <a:spcPct val="107000"/>
                        </a:lnSpc>
                        <a:spcAft>
                          <a:spcPts val="800"/>
                        </a:spcAft>
                        <a:buNone/>
                      </a:pPr>
                      <a:r>
                        <a:rPr lang="hi-IN" sz="2800" dirty="0">
                          <a:solidFill>
                            <a:schemeClr val="bg1"/>
                          </a:solidFill>
                          <a:effectLst/>
                          <a:latin typeface="Kokila" panose="020B0604020202020204" pitchFamily="34" charset="0"/>
                          <a:cs typeface="Kokila" panose="020B0604020202020204" pitchFamily="34" charset="0"/>
                        </a:rPr>
                        <a:t>             </a:t>
                      </a:r>
                      <a:r>
                        <a:rPr lang="en-IN" sz="2800" dirty="0">
                          <a:solidFill>
                            <a:schemeClr val="bg1"/>
                          </a:solidFill>
                          <a:effectLst/>
                          <a:latin typeface="Kokila" panose="020B0604020202020204" pitchFamily="34" charset="0"/>
                          <a:cs typeface="Kokila" panose="020B0604020202020204" pitchFamily="34" charset="0"/>
                        </a:rPr>
                        <a:t>2022-2023</a:t>
                      </a:r>
                      <a:endParaRPr lang="en-GB" sz="2000" dirty="0">
                        <a:solidFill>
                          <a:schemeClr val="bg1"/>
                        </a:solidFill>
                        <a:effectLst/>
                        <a:latin typeface="Kokila" panose="020B0604020202020204" pitchFamily="34" charset="0"/>
                        <a:ea typeface="Calibri" panose="020F0502020204030204" pitchFamily="34" charset="0"/>
                        <a:cs typeface="Kokila" panose="020B0604020202020204" pitchFamily="34" charset="0"/>
                      </a:endParaRPr>
                    </a:p>
                  </a:txBody>
                  <a:tcPr marL="68580" marR="68580" marT="0" marB="0">
                    <a:solidFill>
                      <a:schemeClr val="accent1"/>
                    </a:solidFill>
                  </a:tcPr>
                </a:tc>
                <a:tc>
                  <a:txBody>
                    <a:bodyPr/>
                    <a:lstStyle/>
                    <a:p>
                      <a:pPr>
                        <a:lnSpc>
                          <a:spcPct val="107000"/>
                        </a:lnSpc>
                        <a:spcAft>
                          <a:spcPts val="800"/>
                        </a:spcAft>
                        <a:buNone/>
                      </a:pPr>
                      <a:r>
                        <a:rPr lang="hi-IN" sz="2800" b="1" dirty="0">
                          <a:effectLst/>
                          <a:latin typeface="Kokila" panose="020B0604020202020204" pitchFamily="34" charset="0"/>
                          <a:cs typeface="Kokila" panose="020B0604020202020204" pitchFamily="34" charset="0"/>
                        </a:rPr>
                        <a:t>                </a:t>
                      </a:r>
                      <a:r>
                        <a:rPr lang="en-IN" sz="2800" b="1" dirty="0">
                          <a:effectLst/>
                          <a:latin typeface="Kokila" panose="020B0604020202020204" pitchFamily="34" charset="0"/>
                          <a:cs typeface="Kokila" panose="020B0604020202020204" pitchFamily="34" charset="0"/>
                        </a:rPr>
                        <a:t>145 </a:t>
                      </a:r>
                      <a:endParaRPr lang="en-GB" sz="2000" b="1" dirty="0">
                        <a:effectLst/>
                        <a:latin typeface="Kokila" panose="020B0604020202020204" pitchFamily="34" charset="0"/>
                        <a:ea typeface="Calibri" panose="020F0502020204030204" pitchFamily="34" charset="0"/>
                        <a:cs typeface="Kokila"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776413744"/>
                  </a:ext>
                </a:extLst>
              </a:tr>
              <a:tr h="675497">
                <a:tc>
                  <a:txBody>
                    <a:bodyPr/>
                    <a:lstStyle/>
                    <a:p>
                      <a:pPr>
                        <a:lnSpc>
                          <a:spcPct val="107000"/>
                        </a:lnSpc>
                        <a:spcAft>
                          <a:spcPts val="800"/>
                        </a:spcAft>
                        <a:buNone/>
                      </a:pPr>
                      <a:r>
                        <a:rPr lang="hi-IN" sz="2800" dirty="0">
                          <a:solidFill>
                            <a:schemeClr val="bg1"/>
                          </a:solidFill>
                          <a:effectLst/>
                          <a:latin typeface="Kokila" panose="020B0604020202020204" pitchFamily="34" charset="0"/>
                          <a:cs typeface="Kokila" panose="020B0604020202020204" pitchFamily="34" charset="0"/>
                        </a:rPr>
                        <a:t>             </a:t>
                      </a:r>
                      <a:r>
                        <a:rPr lang="en-IN" sz="2800" dirty="0">
                          <a:solidFill>
                            <a:schemeClr val="bg1"/>
                          </a:solidFill>
                          <a:effectLst/>
                          <a:latin typeface="Kokila" panose="020B0604020202020204" pitchFamily="34" charset="0"/>
                          <a:cs typeface="Kokila" panose="020B0604020202020204" pitchFamily="34" charset="0"/>
                        </a:rPr>
                        <a:t>2023</a:t>
                      </a:r>
                      <a:r>
                        <a:rPr lang="en-GB" sz="2800" dirty="0">
                          <a:solidFill>
                            <a:schemeClr val="bg1"/>
                          </a:solidFill>
                          <a:effectLst/>
                          <a:latin typeface="Kokila" panose="020B0604020202020204" pitchFamily="34" charset="0"/>
                          <a:cs typeface="Kokila" panose="020B0604020202020204" pitchFamily="34" charset="0"/>
                        </a:rPr>
                        <a:t>-</a:t>
                      </a:r>
                      <a:r>
                        <a:rPr lang="en-IN" sz="2800" dirty="0">
                          <a:solidFill>
                            <a:schemeClr val="bg1"/>
                          </a:solidFill>
                          <a:effectLst/>
                          <a:latin typeface="Kokila" panose="020B0604020202020204" pitchFamily="34" charset="0"/>
                          <a:cs typeface="Kokila" panose="020B0604020202020204" pitchFamily="34" charset="0"/>
                        </a:rPr>
                        <a:t>2024</a:t>
                      </a:r>
                      <a:r>
                        <a:rPr lang="hi-IN" sz="2800" dirty="0">
                          <a:solidFill>
                            <a:schemeClr val="bg1"/>
                          </a:solidFill>
                          <a:effectLst/>
                          <a:latin typeface="Kokila" panose="020B0604020202020204" pitchFamily="34" charset="0"/>
                          <a:cs typeface="Kokila" panose="020B0604020202020204" pitchFamily="34" charset="0"/>
                        </a:rPr>
                        <a:t>   </a:t>
                      </a:r>
                      <a:endParaRPr lang="en-GB" sz="2000" dirty="0">
                        <a:solidFill>
                          <a:schemeClr val="bg1"/>
                        </a:solidFill>
                        <a:effectLst/>
                        <a:latin typeface="Kokila" panose="020B0604020202020204" pitchFamily="34" charset="0"/>
                        <a:ea typeface="Calibri" panose="020F0502020204030204" pitchFamily="34" charset="0"/>
                        <a:cs typeface="Kokila" panose="020B0604020202020204" pitchFamily="34" charset="0"/>
                      </a:endParaRPr>
                    </a:p>
                  </a:txBody>
                  <a:tcPr marL="68580" marR="68580" marT="0" marB="0">
                    <a:solidFill>
                      <a:schemeClr val="accent1"/>
                    </a:solidFill>
                  </a:tcPr>
                </a:tc>
                <a:tc>
                  <a:txBody>
                    <a:bodyPr/>
                    <a:lstStyle/>
                    <a:p>
                      <a:pPr>
                        <a:lnSpc>
                          <a:spcPct val="107000"/>
                        </a:lnSpc>
                        <a:spcAft>
                          <a:spcPts val="800"/>
                        </a:spcAft>
                        <a:buNone/>
                      </a:pPr>
                      <a:r>
                        <a:rPr lang="hi-IN" sz="2800" b="1">
                          <a:effectLst/>
                          <a:latin typeface="Kokila" panose="020B0604020202020204" pitchFamily="34" charset="0"/>
                          <a:cs typeface="Kokila" panose="020B0604020202020204" pitchFamily="34" charset="0"/>
                        </a:rPr>
                        <a:t>                </a:t>
                      </a:r>
                      <a:r>
                        <a:rPr lang="en-IN" sz="2800" b="1" dirty="0">
                          <a:effectLst/>
                          <a:latin typeface="Kokila" panose="020B0604020202020204" pitchFamily="34" charset="0"/>
                          <a:cs typeface="Kokila" panose="020B0604020202020204" pitchFamily="34" charset="0"/>
                        </a:rPr>
                        <a:t>150 </a:t>
                      </a:r>
                      <a:endParaRPr lang="en-GB" sz="2000" b="1" dirty="0">
                        <a:effectLst/>
                        <a:latin typeface="Kokila" panose="020B0604020202020204" pitchFamily="34" charset="0"/>
                        <a:ea typeface="Calibri" panose="020F0502020204030204" pitchFamily="34" charset="0"/>
                        <a:cs typeface="Kokila"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672326585"/>
                  </a:ext>
                </a:extLst>
              </a:tr>
              <a:tr h="675497">
                <a:tc>
                  <a:txBody>
                    <a:bodyPr/>
                    <a:lstStyle/>
                    <a:p>
                      <a:pPr>
                        <a:lnSpc>
                          <a:spcPct val="107000"/>
                        </a:lnSpc>
                        <a:spcAft>
                          <a:spcPts val="800"/>
                        </a:spcAft>
                        <a:buNone/>
                      </a:pPr>
                      <a:r>
                        <a:rPr lang="hi-IN" sz="2800" dirty="0">
                          <a:solidFill>
                            <a:schemeClr val="bg1"/>
                          </a:solidFill>
                          <a:effectLst/>
                          <a:latin typeface="Kokila" panose="020B0604020202020204" pitchFamily="34" charset="0"/>
                          <a:cs typeface="Kokila" panose="020B0604020202020204" pitchFamily="34" charset="0"/>
                        </a:rPr>
                        <a:t>             </a:t>
                      </a:r>
                      <a:r>
                        <a:rPr lang="en-IN" sz="2800" dirty="0">
                          <a:solidFill>
                            <a:schemeClr val="bg1"/>
                          </a:solidFill>
                          <a:effectLst/>
                          <a:latin typeface="Kokila" panose="020B0604020202020204" pitchFamily="34" charset="0"/>
                          <a:cs typeface="Kokila" panose="020B0604020202020204" pitchFamily="34" charset="0"/>
                        </a:rPr>
                        <a:t>2024</a:t>
                      </a:r>
                      <a:r>
                        <a:rPr lang="en-GB" sz="2800" dirty="0">
                          <a:solidFill>
                            <a:schemeClr val="bg1"/>
                          </a:solidFill>
                          <a:effectLst/>
                          <a:latin typeface="Kokila" panose="020B0604020202020204" pitchFamily="34" charset="0"/>
                          <a:cs typeface="Kokila" panose="020B0604020202020204" pitchFamily="34" charset="0"/>
                        </a:rPr>
                        <a:t>-</a:t>
                      </a:r>
                      <a:r>
                        <a:rPr lang="en-IN" sz="2800" dirty="0">
                          <a:solidFill>
                            <a:schemeClr val="bg1"/>
                          </a:solidFill>
                          <a:effectLst/>
                          <a:latin typeface="Kokila" panose="020B0604020202020204" pitchFamily="34" charset="0"/>
                          <a:cs typeface="Kokila" panose="020B0604020202020204" pitchFamily="34" charset="0"/>
                        </a:rPr>
                        <a:t>2025</a:t>
                      </a:r>
                      <a:r>
                        <a:rPr lang="hi-IN" sz="2800" dirty="0">
                          <a:solidFill>
                            <a:schemeClr val="bg1"/>
                          </a:solidFill>
                          <a:effectLst/>
                          <a:latin typeface="Kokila" panose="020B0604020202020204" pitchFamily="34" charset="0"/>
                          <a:cs typeface="Kokila" panose="020B0604020202020204" pitchFamily="34" charset="0"/>
                        </a:rPr>
                        <a:t>    </a:t>
                      </a:r>
                      <a:endParaRPr lang="en-GB" sz="2000" dirty="0">
                        <a:solidFill>
                          <a:schemeClr val="bg1"/>
                        </a:solidFill>
                        <a:effectLst/>
                        <a:latin typeface="Kokila" panose="020B0604020202020204" pitchFamily="34" charset="0"/>
                        <a:ea typeface="Calibri" panose="020F0502020204030204" pitchFamily="34" charset="0"/>
                        <a:cs typeface="Kokila" panose="020B0604020202020204" pitchFamily="34" charset="0"/>
                      </a:endParaRPr>
                    </a:p>
                  </a:txBody>
                  <a:tcPr marL="68580" marR="68580" marT="0" marB="0">
                    <a:solidFill>
                      <a:schemeClr val="accent1"/>
                    </a:solidFill>
                  </a:tcPr>
                </a:tc>
                <a:tc>
                  <a:txBody>
                    <a:bodyPr/>
                    <a:lstStyle/>
                    <a:p>
                      <a:pPr>
                        <a:lnSpc>
                          <a:spcPct val="107000"/>
                        </a:lnSpc>
                        <a:spcAft>
                          <a:spcPts val="800"/>
                        </a:spcAft>
                        <a:buNone/>
                        <a:tabLst>
                          <a:tab pos="1714500" algn="l"/>
                        </a:tabLst>
                      </a:pPr>
                      <a:r>
                        <a:rPr lang="hi-IN" sz="2800" b="1" dirty="0">
                          <a:effectLst/>
                          <a:latin typeface="Kokila" panose="020B0604020202020204" pitchFamily="34" charset="0"/>
                          <a:cs typeface="Kokila" panose="020B0604020202020204" pitchFamily="34" charset="0"/>
                        </a:rPr>
                        <a:t>                </a:t>
                      </a:r>
                      <a:r>
                        <a:rPr lang="en-IN" sz="2800" b="1" dirty="0">
                          <a:effectLst/>
                          <a:latin typeface="Kokila" panose="020B0604020202020204" pitchFamily="34" charset="0"/>
                          <a:cs typeface="Kokila" panose="020B0604020202020204" pitchFamily="34" charset="0"/>
                        </a:rPr>
                        <a:t>152</a:t>
                      </a:r>
                      <a:endParaRPr lang="en-GB" sz="2000" b="1" dirty="0">
                        <a:effectLst/>
                        <a:latin typeface="Kokila" panose="020B0604020202020204" pitchFamily="34" charset="0"/>
                        <a:ea typeface="Calibri" panose="020F0502020204030204" pitchFamily="34" charset="0"/>
                        <a:cs typeface="Kokila"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3937001132"/>
                  </a:ext>
                </a:extLst>
              </a:tr>
            </a:tbl>
          </a:graphicData>
        </a:graphic>
      </p:graphicFrame>
      <p:sp>
        <p:nvSpPr>
          <p:cNvPr id="6" name="TextBox 5">
            <a:extLst>
              <a:ext uri="{FF2B5EF4-FFF2-40B4-BE49-F238E27FC236}">
                <a16:creationId xmlns:a16="http://schemas.microsoft.com/office/drawing/2014/main" id="{9FD44A08-BD05-D8FE-6977-072917856C6C}"/>
              </a:ext>
            </a:extLst>
          </p:cNvPr>
          <p:cNvSpPr txBox="1"/>
          <p:nvPr/>
        </p:nvSpPr>
        <p:spPr>
          <a:xfrm>
            <a:off x="2939532" y="2013676"/>
            <a:ext cx="6770284" cy="800219"/>
          </a:xfrm>
          <a:prstGeom prst="rect">
            <a:avLst/>
          </a:prstGeom>
          <a:noFill/>
        </p:spPr>
        <p:txBody>
          <a:bodyPr wrap="square" rtlCol="0">
            <a:spAutoFit/>
          </a:bodyPr>
          <a:lstStyle/>
          <a:p>
            <a:r>
              <a:rPr lang="hi-IN" sz="2800" b="1" dirty="0">
                <a:effectLst/>
                <a:latin typeface="Kokila" panose="020B0604020202020204" pitchFamily="34" charset="0"/>
                <a:ea typeface="Calibri" panose="020F0502020204030204" pitchFamily="34" charset="0"/>
                <a:cs typeface="Kokila" panose="020B0604020202020204" pitchFamily="34" charset="0"/>
              </a:rPr>
              <a:t>मेरे विद्यालय में सतवार </a:t>
            </a:r>
            <a:r>
              <a:rPr lang="hi-IN" sz="2800" b="1" dirty="0" err="1">
                <a:effectLst/>
                <a:latin typeface="Kokila" panose="020B0604020202020204" pitchFamily="34" charset="0"/>
                <a:ea typeface="Calibri" panose="020F0502020204030204" pitchFamily="34" charset="0"/>
                <a:cs typeface="Kokila" panose="020B0604020202020204" pitchFamily="34" charset="0"/>
              </a:rPr>
              <a:t>नांमाकित</a:t>
            </a:r>
            <a:r>
              <a:rPr lang="hi-IN" sz="2800" b="1" dirty="0">
                <a:effectLst/>
                <a:latin typeface="Kokila" panose="020B0604020202020204" pitchFamily="34" charset="0"/>
                <a:ea typeface="Calibri" panose="020F0502020204030204" pitchFamily="34" charset="0"/>
                <a:cs typeface="Kokila" panose="020B0604020202020204" pitchFamily="34" charset="0"/>
              </a:rPr>
              <a:t> बच्चों की संख्या इस प्रकार है-</a:t>
            </a:r>
            <a:endParaRPr lang="en-GB" sz="2800" b="1" dirty="0">
              <a:effectLst/>
              <a:latin typeface="Kokila" panose="020B0604020202020204" pitchFamily="34" charset="0"/>
              <a:ea typeface="Calibri" panose="020F0502020204030204" pitchFamily="34" charset="0"/>
              <a:cs typeface="Kokila" panose="020B0604020202020204" pitchFamily="34" charset="0"/>
            </a:endParaRPr>
          </a:p>
          <a:p>
            <a:pPr algn="l"/>
            <a:endParaRPr lang="en-US" b="1" dirty="0"/>
          </a:p>
        </p:txBody>
      </p:sp>
      <p:pic>
        <p:nvPicPr>
          <p:cNvPr id="3" name="Picture 2">
            <a:extLst>
              <a:ext uri="{FF2B5EF4-FFF2-40B4-BE49-F238E27FC236}">
                <a16:creationId xmlns:a16="http://schemas.microsoft.com/office/drawing/2014/main" id="{5B9EC332-0977-489A-681E-069D484AA056}"/>
              </a:ext>
            </a:extLst>
          </p:cNvPr>
          <p:cNvPicPr>
            <a:picLocks noChangeAspect="1"/>
          </p:cNvPicPr>
          <p:nvPr/>
        </p:nvPicPr>
        <p:blipFill>
          <a:blip r:embed="rId2"/>
          <a:stretch>
            <a:fillRect/>
          </a:stretch>
        </p:blipFill>
        <p:spPr>
          <a:xfrm>
            <a:off x="10118002" y="178913"/>
            <a:ext cx="1847248" cy="1871634"/>
          </a:xfrm>
          <a:prstGeom prst="rect">
            <a:avLst/>
          </a:prstGeom>
        </p:spPr>
      </p:pic>
    </p:spTree>
    <p:extLst>
      <p:ext uri="{BB962C8B-B14F-4D97-AF65-F5344CB8AC3E}">
        <p14:creationId xmlns:p14="http://schemas.microsoft.com/office/powerpoint/2010/main" val="3972017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0EF06-CAE4-7D5B-9227-A4A02045D0C4}"/>
              </a:ext>
            </a:extLst>
          </p:cNvPr>
          <p:cNvSpPr>
            <a:spLocks noGrp="1"/>
          </p:cNvSpPr>
          <p:nvPr>
            <p:ph type="title"/>
          </p:nvPr>
        </p:nvSpPr>
        <p:spPr>
          <a:xfrm>
            <a:off x="3669505" y="131021"/>
            <a:ext cx="4972050" cy="1313656"/>
          </a:xfrm>
        </p:spPr>
        <p:txBody>
          <a:bodyPr>
            <a:normAutofit/>
          </a:bodyPr>
          <a:lstStyle/>
          <a:p>
            <a:r>
              <a:rPr lang="hi-IN" sz="5400" b="1">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बाल हैंड बुक</a:t>
            </a:r>
            <a:r>
              <a:rPr lang="en-US" sz="5400" b="1">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en-GB" sz="5400" b="1">
                <a:latin typeface="Kokila" panose="020B0604020202020204" pitchFamily="34" charset="0"/>
                <a:cs typeface="Kokila" panose="020B0604020202020204" pitchFamily="34" charset="0"/>
              </a:rPr>
              <a:t>का </a:t>
            </a:r>
            <a:r>
              <a:rPr lang="en-GB" sz="5400" b="1" dirty="0">
                <a:latin typeface="Kokila" panose="020B0604020202020204" pitchFamily="34" charset="0"/>
                <a:cs typeface="Kokila" panose="020B0604020202020204" pitchFamily="34" charset="0"/>
              </a:rPr>
              <a:t>प्रयोग </a:t>
            </a:r>
            <a:endParaRPr lang="en-US" sz="5400" b="1" dirty="0">
              <a:latin typeface="Kokila" panose="020B0604020202020204" pitchFamily="34" charset="0"/>
              <a:cs typeface="Kokila" panose="020B0604020202020204" pitchFamily="34" charset="0"/>
            </a:endParaRPr>
          </a:p>
        </p:txBody>
      </p:sp>
      <p:pic>
        <p:nvPicPr>
          <p:cNvPr id="3" name="Picture 2">
            <a:extLst>
              <a:ext uri="{FF2B5EF4-FFF2-40B4-BE49-F238E27FC236}">
                <a16:creationId xmlns:a16="http://schemas.microsoft.com/office/drawing/2014/main" id="{257E7DED-620C-5172-AEEF-99528E845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61" y="1837361"/>
            <a:ext cx="8277687" cy="43499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7FD9053D-2D8E-E187-910D-D7E003A105AA}"/>
              </a:ext>
            </a:extLst>
          </p:cNvPr>
          <p:cNvPicPr>
            <a:picLocks noChangeAspect="1"/>
          </p:cNvPicPr>
          <p:nvPr/>
        </p:nvPicPr>
        <p:blipFill>
          <a:blip r:embed="rId3"/>
          <a:stretch>
            <a:fillRect/>
          </a:stretch>
        </p:blipFill>
        <p:spPr>
          <a:xfrm>
            <a:off x="9920748" y="131021"/>
            <a:ext cx="1847248" cy="1871634"/>
          </a:xfrm>
          <a:prstGeom prst="rect">
            <a:avLst/>
          </a:prstGeom>
        </p:spPr>
      </p:pic>
    </p:spTree>
    <p:extLst>
      <p:ext uri="{BB962C8B-B14F-4D97-AF65-F5344CB8AC3E}">
        <p14:creationId xmlns:p14="http://schemas.microsoft.com/office/powerpoint/2010/main" val="3830378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C05FC-E9AE-CA95-D0D9-0180ADA34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36" y="1661652"/>
            <a:ext cx="9313569" cy="4827638"/>
          </a:xfrm>
          <a:prstGeom prst="rect">
            <a:avLst/>
          </a:prstGeom>
        </p:spPr>
      </p:pic>
      <p:pic>
        <p:nvPicPr>
          <p:cNvPr id="2" name="Picture 1">
            <a:extLst>
              <a:ext uri="{FF2B5EF4-FFF2-40B4-BE49-F238E27FC236}">
                <a16:creationId xmlns:a16="http://schemas.microsoft.com/office/drawing/2014/main" id="{E34C3DA0-B3F3-5547-1FCA-BFF596025EF1}"/>
              </a:ext>
            </a:extLst>
          </p:cNvPr>
          <p:cNvPicPr>
            <a:picLocks noChangeAspect="1"/>
          </p:cNvPicPr>
          <p:nvPr/>
        </p:nvPicPr>
        <p:blipFill>
          <a:blip r:embed="rId3"/>
          <a:stretch>
            <a:fillRect/>
          </a:stretch>
        </p:blipFill>
        <p:spPr>
          <a:xfrm>
            <a:off x="10059616" y="182603"/>
            <a:ext cx="1847248" cy="1871634"/>
          </a:xfrm>
          <a:prstGeom prst="rect">
            <a:avLst/>
          </a:prstGeom>
        </p:spPr>
      </p:pic>
    </p:spTree>
    <p:extLst>
      <p:ext uri="{BB962C8B-B14F-4D97-AF65-F5344CB8AC3E}">
        <p14:creationId xmlns:p14="http://schemas.microsoft.com/office/powerpoint/2010/main" val="1121760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panic Heritage Template_LW.pot  -  AutoRecovered" id="{0019F9B1-4944-4C3D-BD71-31454C82D899}" vid="{3EED11B8-4CEA-4EF8-BEA8-9CD170BA1D8C}"/>
    </a:ext>
  </a:extLst>
</a:theme>
</file>

<file path=ppt/theme/theme2.xml><?xml version="1.0" encoding="utf-8"?>
<a:theme xmlns:a="http://schemas.openxmlformats.org/drawingml/2006/main" name="Theme1">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9563203-23EE-4B31-B6E8-42A637DC1E81}" vid="{1B5466D4-31D4-47E5-833E-AAEED2520DC3}"/>
    </a:ext>
  </a:extLst>
</a:theme>
</file>

<file path=ppt/theme/theme3.xml><?xml version="1.0" encoding="utf-8"?>
<a:theme xmlns:a="http://schemas.openxmlformats.org/drawingml/2006/main" name="S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TotalTime>
  <Words>440</Words>
  <Application>Microsoft Office PowerPoint</Application>
  <PresentationFormat>Widescreen</PresentationFormat>
  <Paragraphs>32</Paragraphs>
  <Slides>8</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Algerian</vt:lpstr>
      <vt:lpstr>Arial</vt:lpstr>
      <vt:lpstr>Calibri</vt:lpstr>
      <vt:lpstr>Calisto MT</vt:lpstr>
      <vt:lpstr>Kokila</vt:lpstr>
      <vt:lpstr>Segoe UI</vt:lpstr>
      <vt:lpstr>Wingdings</vt:lpstr>
      <vt:lpstr>Wingdings 2</vt:lpstr>
      <vt:lpstr>2_Office Theme</vt:lpstr>
      <vt:lpstr>Theme1</vt:lpstr>
      <vt:lpstr>Slate</vt:lpstr>
      <vt:lpstr>PowerPoint Presentation</vt:lpstr>
      <vt:lpstr>PowerPoint Presentation</vt:lpstr>
      <vt:lpstr>उद्देश्य</vt:lpstr>
      <vt:lpstr>क्रियान्वयन </vt:lpstr>
      <vt:lpstr>प्रभाव </vt:lpstr>
      <vt:lpstr> बेस्ट प्रैक्टिसेस से पूर्व एवं पश्चात विद्यालय की स्थिति </vt:lpstr>
      <vt:lpstr>बाल हैंड बुक का प्रयोग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Anjali Singh</dc:title>
  <dc:creator>Guest User</dc:creator>
  <cp:lastModifiedBy>Lalbahadur</cp:lastModifiedBy>
  <cp:revision>89</cp:revision>
  <dcterms:created xsi:type="dcterms:W3CDTF">2023-09-09T11:50:18Z</dcterms:created>
  <dcterms:modified xsi:type="dcterms:W3CDTF">2025-08-14T06:20:42Z</dcterms:modified>
</cp:coreProperties>
</file>