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83" r:id="rId2"/>
    <p:sldId id="287" r:id="rId3"/>
    <p:sldId id="285" r:id="rId4"/>
    <p:sldId id="286" r:id="rId5"/>
    <p:sldId id="258" r:id="rId6"/>
    <p:sldId id="260" r:id="rId7"/>
    <p:sldId id="262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131"/>
    <a:srgbClr val="6FD59E"/>
    <a:srgbClr val="FDC711"/>
    <a:srgbClr val="CC1313"/>
    <a:srgbClr val="884AB7"/>
    <a:srgbClr val="813C0D"/>
    <a:srgbClr val="07AE53"/>
    <a:srgbClr val="843F11"/>
    <a:srgbClr val="18BC63"/>
    <a:srgbClr val="52D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1ECA9-6EBC-4936-8215-76112BA12B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096808-40C5-4D9A-88A4-3E5DBEF3984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b="1" i="1">
              <a:latin typeface="Kokila" panose="020B0604020202020204" pitchFamily="34" charset="0"/>
              <a:cs typeface="Kokila" panose="020B0604020202020204" pitchFamily="34" charset="0"/>
            </a:rPr>
            <a:t>हर बच्चा सीख सकता </a:t>
          </a:r>
          <a:r>
            <a:rPr lang="hi-IN" b="1">
              <a:latin typeface="Kokila" panose="020B0604020202020204" pitchFamily="34" charset="0"/>
              <a:cs typeface="Kokila" panose="020B0604020202020204" pitchFamily="34" charset="0"/>
            </a:rPr>
            <a:t>हैं</a:t>
          </a:r>
          <a:endParaRPr lang="en-US" i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D433B1B-571F-419A-82CC-70ACDA53C786}" type="parTrans" cxnId="{42AFAE90-44F2-4654-BD6C-0F7ECDADAF0D}">
      <dgm:prSet/>
      <dgm:spPr/>
      <dgm:t>
        <a:bodyPr/>
        <a:lstStyle/>
        <a:p>
          <a:endParaRPr lang="en-US"/>
        </a:p>
      </dgm:t>
    </dgm:pt>
    <dgm:pt modelId="{82AEF5BF-27DF-46C5-87D6-F852B7CEF950}" type="sibTrans" cxnId="{42AFAE90-44F2-4654-BD6C-0F7ECDADAF0D}">
      <dgm:prSet/>
      <dgm:spPr/>
      <dgm:t>
        <a:bodyPr/>
        <a:lstStyle/>
        <a:p>
          <a:endParaRPr lang="en-US"/>
        </a:p>
      </dgm:t>
    </dgm:pt>
    <dgm:pt modelId="{AB5D5548-0922-4A22-9E5E-D3746A16A54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b="1">
              <a:latin typeface="Kokila" panose="020B0604020202020204" pitchFamily="34" charset="0"/>
              <a:cs typeface="Kokila" panose="020B0604020202020204" pitchFamily="34" charset="0"/>
            </a:rPr>
            <a:t>बस उसे सकारात्मक प्रेरणा की आवश्यकता हैं</a:t>
          </a:r>
          <a:endParaRPr lang="en-US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384692F-015E-45BF-A474-7C6ED64EBCE6}" type="parTrans" cxnId="{DFE20B33-8D0C-42A4-8239-5736FB132B1D}">
      <dgm:prSet/>
      <dgm:spPr/>
      <dgm:t>
        <a:bodyPr/>
        <a:lstStyle/>
        <a:p>
          <a:endParaRPr lang="en-US"/>
        </a:p>
      </dgm:t>
    </dgm:pt>
    <dgm:pt modelId="{6918F4B9-5A95-44E2-8D92-70870DCB26C5}" type="sibTrans" cxnId="{DFE20B33-8D0C-42A4-8239-5736FB132B1D}">
      <dgm:prSet/>
      <dgm:spPr/>
      <dgm:t>
        <a:bodyPr/>
        <a:lstStyle/>
        <a:p>
          <a:endParaRPr lang="en-US"/>
        </a:p>
      </dgm:t>
    </dgm:pt>
    <dgm:pt modelId="{7D2A064E-ED51-4B9A-9E17-7AA6C87ACF0F}" type="pres">
      <dgm:prSet presAssocID="{5BE1ECA9-6EBC-4936-8215-76112BA12B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23417-43AD-4FC3-A76F-564A38FA465B}" type="pres">
      <dgm:prSet presAssocID="{71096808-40C5-4D9A-88A4-3E5DBEF3984C}" presName="hierRoot1" presStyleCnt="0"/>
      <dgm:spPr/>
    </dgm:pt>
    <dgm:pt modelId="{6EC59440-4EBB-42A0-BFFD-818164DC957D}" type="pres">
      <dgm:prSet presAssocID="{71096808-40C5-4D9A-88A4-3E5DBEF3984C}" presName="composite" presStyleCnt="0"/>
      <dgm:spPr/>
    </dgm:pt>
    <dgm:pt modelId="{27426DEE-8265-4D1D-B05D-B01AFFBEC420}" type="pres">
      <dgm:prSet presAssocID="{71096808-40C5-4D9A-88A4-3E5DBEF3984C}" presName="background" presStyleLbl="node0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0086D6-C9E8-45BD-8924-4A6EC2D76426}" type="pres">
      <dgm:prSet presAssocID="{71096808-40C5-4D9A-88A4-3E5DBEF3984C}" presName="text" presStyleLbl="fgAcc0" presStyleIdx="0" presStyleCnt="2" custLinFactNeighborX="6366" custLinFactNeighborY="-66363">
        <dgm:presLayoutVars>
          <dgm:chPref val="3"/>
        </dgm:presLayoutVars>
      </dgm:prSet>
      <dgm:spPr/>
    </dgm:pt>
    <dgm:pt modelId="{ECD53250-127C-4143-BA23-BC35E1927325}" type="pres">
      <dgm:prSet presAssocID="{71096808-40C5-4D9A-88A4-3E5DBEF3984C}" presName="hierChild2" presStyleCnt="0"/>
      <dgm:spPr/>
    </dgm:pt>
    <dgm:pt modelId="{4818D283-2F8D-4181-9B00-52D3513CABDA}" type="pres">
      <dgm:prSet presAssocID="{AB5D5548-0922-4A22-9E5E-D3746A16A54B}" presName="hierRoot1" presStyleCnt="0"/>
      <dgm:spPr/>
    </dgm:pt>
    <dgm:pt modelId="{96934DEF-4E75-441D-B27E-B71FDA7F7687}" type="pres">
      <dgm:prSet presAssocID="{AB5D5548-0922-4A22-9E5E-D3746A16A54B}" presName="composite" presStyleCnt="0"/>
      <dgm:spPr/>
    </dgm:pt>
    <dgm:pt modelId="{3F8A3FED-F352-46FC-94A5-49CD99F18046}" type="pres">
      <dgm:prSet presAssocID="{AB5D5548-0922-4A22-9E5E-D3746A16A54B}" presName="background" presStyleLbl="node0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30A1855-0F2D-456B-9EC3-898D452238D8}" type="pres">
      <dgm:prSet presAssocID="{AB5D5548-0922-4A22-9E5E-D3746A16A54B}" presName="text" presStyleLbl="fgAcc0" presStyleIdx="1" presStyleCnt="2" custLinFactNeighborX="-35252" custLinFactNeighborY="51756">
        <dgm:presLayoutVars>
          <dgm:chPref val="3"/>
        </dgm:presLayoutVars>
      </dgm:prSet>
      <dgm:spPr/>
    </dgm:pt>
    <dgm:pt modelId="{95D19B0F-9C85-4FF9-9C1A-04FD8109DA11}" type="pres">
      <dgm:prSet presAssocID="{AB5D5548-0922-4A22-9E5E-D3746A16A54B}" presName="hierChild2" presStyleCnt="0"/>
      <dgm:spPr/>
    </dgm:pt>
  </dgm:ptLst>
  <dgm:cxnLst>
    <dgm:cxn modelId="{88283D16-C0FD-4955-AFC9-11112096B2F2}" type="presOf" srcId="{5BE1ECA9-6EBC-4936-8215-76112BA12BF1}" destId="{7D2A064E-ED51-4B9A-9E17-7AA6C87ACF0F}" srcOrd="0" destOrd="0" presId="urn:microsoft.com/office/officeart/2005/8/layout/hierarchy1"/>
    <dgm:cxn modelId="{DFE20B33-8D0C-42A4-8239-5736FB132B1D}" srcId="{5BE1ECA9-6EBC-4936-8215-76112BA12BF1}" destId="{AB5D5548-0922-4A22-9E5E-D3746A16A54B}" srcOrd="1" destOrd="0" parTransId="{9384692F-015E-45BF-A474-7C6ED64EBCE6}" sibTransId="{6918F4B9-5A95-44E2-8D92-70870DCB26C5}"/>
    <dgm:cxn modelId="{37229A3F-3873-497D-A69A-C731D688C54E}" type="presOf" srcId="{AB5D5548-0922-4A22-9E5E-D3746A16A54B}" destId="{E30A1855-0F2D-456B-9EC3-898D452238D8}" srcOrd="0" destOrd="0" presId="urn:microsoft.com/office/officeart/2005/8/layout/hierarchy1"/>
    <dgm:cxn modelId="{42AFAE90-44F2-4654-BD6C-0F7ECDADAF0D}" srcId="{5BE1ECA9-6EBC-4936-8215-76112BA12BF1}" destId="{71096808-40C5-4D9A-88A4-3E5DBEF3984C}" srcOrd="0" destOrd="0" parTransId="{0D433B1B-571F-419A-82CC-70ACDA53C786}" sibTransId="{82AEF5BF-27DF-46C5-87D6-F852B7CEF950}"/>
    <dgm:cxn modelId="{A8CBC2F1-B6EC-4E06-992C-7C1CACBC3FC6}" type="presOf" srcId="{71096808-40C5-4D9A-88A4-3E5DBEF3984C}" destId="{2D0086D6-C9E8-45BD-8924-4A6EC2D76426}" srcOrd="0" destOrd="0" presId="urn:microsoft.com/office/officeart/2005/8/layout/hierarchy1"/>
    <dgm:cxn modelId="{F035E464-A7FE-492E-9D4D-4AF5D928CF5A}" type="presParOf" srcId="{7D2A064E-ED51-4B9A-9E17-7AA6C87ACF0F}" destId="{BEE23417-43AD-4FC3-A76F-564A38FA465B}" srcOrd="0" destOrd="0" presId="urn:microsoft.com/office/officeart/2005/8/layout/hierarchy1"/>
    <dgm:cxn modelId="{DF9A77D7-5179-43B1-B6CE-1E35728C92B9}" type="presParOf" srcId="{BEE23417-43AD-4FC3-A76F-564A38FA465B}" destId="{6EC59440-4EBB-42A0-BFFD-818164DC957D}" srcOrd="0" destOrd="0" presId="urn:microsoft.com/office/officeart/2005/8/layout/hierarchy1"/>
    <dgm:cxn modelId="{5F23091B-696A-4B0D-8B97-C2E160AD917D}" type="presParOf" srcId="{6EC59440-4EBB-42A0-BFFD-818164DC957D}" destId="{27426DEE-8265-4D1D-B05D-B01AFFBEC420}" srcOrd="0" destOrd="0" presId="urn:microsoft.com/office/officeart/2005/8/layout/hierarchy1"/>
    <dgm:cxn modelId="{B76BF14A-76F6-42C8-A4B4-8ADA89719D1A}" type="presParOf" srcId="{6EC59440-4EBB-42A0-BFFD-818164DC957D}" destId="{2D0086D6-C9E8-45BD-8924-4A6EC2D76426}" srcOrd="1" destOrd="0" presId="urn:microsoft.com/office/officeart/2005/8/layout/hierarchy1"/>
    <dgm:cxn modelId="{51C18E94-1616-41D8-8E28-66D9C6541B80}" type="presParOf" srcId="{BEE23417-43AD-4FC3-A76F-564A38FA465B}" destId="{ECD53250-127C-4143-BA23-BC35E1927325}" srcOrd="1" destOrd="0" presId="urn:microsoft.com/office/officeart/2005/8/layout/hierarchy1"/>
    <dgm:cxn modelId="{5867312E-AAB0-4A3B-8570-03585E8BF7FF}" type="presParOf" srcId="{7D2A064E-ED51-4B9A-9E17-7AA6C87ACF0F}" destId="{4818D283-2F8D-4181-9B00-52D3513CABDA}" srcOrd="1" destOrd="0" presId="urn:microsoft.com/office/officeart/2005/8/layout/hierarchy1"/>
    <dgm:cxn modelId="{4010C0CC-F703-4D4E-9A81-DAD9D974C8E2}" type="presParOf" srcId="{4818D283-2F8D-4181-9B00-52D3513CABDA}" destId="{96934DEF-4E75-441D-B27E-B71FDA7F7687}" srcOrd="0" destOrd="0" presId="urn:microsoft.com/office/officeart/2005/8/layout/hierarchy1"/>
    <dgm:cxn modelId="{2B237666-EB33-4B0B-852A-1AFD950A0FC8}" type="presParOf" srcId="{96934DEF-4E75-441D-B27E-B71FDA7F7687}" destId="{3F8A3FED-F352-46FC-94A5-49CD99F18046}" srcOrd="0" destOrd="0" presId="urn:microsoft.com/office/officeart/2005/8/layout/hierarchy1"/>
    <dgm:cxn modelId="{1958C239-54DB-4442-8B91-C2615FEA31C5}" type="presParOf" srcId="{96934DEF-4E75-441D-B27E-B71FDA7F7687}" destId="{E30A1855-0F2D-456B-9EC3-898D452238D8}" srcOrd="1" destOrd="0" presId="urn:microsoft.com/office/officeart/2005/8/layout/hierarchy1"/>
    <dgm:cxn modelId="{18B8E171-E1F3-45D2-844C-813577C327D0}" type="presParOf" srcId="{4818D283-2F8D-4181-9B00-52D3513CABDA}" destId="{95D19B0F-9C85-4FF9-9C1A-04FD8109DA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451AA-C74F-486F-97E0-C5B714024CD0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4B2EB7-57F5-4258-A2FF-C79A566E5B79}">
      <dgm:prSet custT="1"/>
      <dgm:spPr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>
              <a:latin typeface="Kokila" panose="020B0604020202020204" pitchFamily="34" charset="0"/>
              <a:cs typeface="Kokila" panose="020B0604020202020204" pitchFamily="34" charset="0"/>
            </a:rPr>
            <a:t> </a:t>
          </a:r>
          <a:r>
            <a:rPr lang="hi-IN" sz="3200" b="1">
              <a:latin typeface="Kokila" panose="020B0604020202020204" pitchFamily="34" charset="0"/>
              <a:cs typeface="Kokila" panose="020B0604020202020204" pitchFamily="34" charset="0"/>
            </a:rPr>
            <a:t>विद्यार्थियों</a:t>
          </a:r>
          <a:r>
            <a:rPr lang="en-US" sz="3200" b="1">
              <a:latin typeface="Kokila" panose="020B0604020202020204" pitchFamily="34" charset="0"/>
              <a:cs typeface="Kokila" panose="020B0604020202020204" pitchFamily="34" charset="0"/>
            </a:rPr>
            <a:t> की स्कूल में उपस्थिति व ठहराव को बढ़ाना</a:t>
          </a:r>
          <a:endParaRPr lang="en-US" sz="28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9F03EF8-21F7-497D-BB32-59A7BF7045E0}" type="parTrans" cxnId="{A79341E1-C8BB-4769-82F4-C1DA57CDC57D}">
      <dgm:prSet/>
      <dgm:spPr/>
      <dgm:t>
        <a:bodyPr/>
        <a:lstStyle/>
        <a:p>
          <a:endParaRPr lang="en-US"/>
        </a:p>
      </dgm:t>
    </dgm:pt>
    <dgm:pt modelId="{B20532A2-896F-4BDB-9F39-352260F508B8}" type="sibTrans" cxnId="{A79341E1-C8BB-4769-82F4-C1DA57CDC57D}">
      <dgm:prSet/>
      <dgm:spPr>
        <a:solidFill>
          <a:srgbClr val="00B0F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14AA056C-DA80-497F-A3CD-B3A8225341ED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sz="3200" b="1">
              <a:latin typeface="Kokila" panose="020B0604020202020204" pitchFamily="34" charset="0"/>
              <a:cs typeface="Kokila" panose="020B0604020202020204" pitchFamily="34" charset="0"/>
            </a:rPr>
            <a:t>विद्यालय में पीयर लर्निंग (</a:t>
          </a:r>
          <a:r>
            <a:rPr lang="en-US" sz="3200" b="1">
              <a:latin typeface="Kokila" panose="020B0604020202020204" pitchFamily="34" charset="0"/>
              <a:cs typeface="Kokila" panose="020B0604020202020204" pitchFamily="34" charset="0"/>
            </a:rPr>
            <a:t>Peer Learning) </a:t>
          </a:r>
          <a:r>
            <a:rPr lang="hi-IN" sz="3200" b="1">
              <a:latin typeface="Kokila" panose="020B0604020202020204" pitchFamily="34" charset="0"/>
              <a:cs typeface="Kokila" panose="020B0604020202020204" pitchFamily="34" charset="0"/>
            </a:rPr>
            <a:t>को बढ़ावा देना </a:t>
          </a:r>
          <a:endParaRPr lang="en-US" sz="32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487828D-0DDD-4F55-ACD0-BFFE186C1EBC}" type="parTrans" cxnId="{331F961D-3B42-44B3-B391-EEAB811E6D9A}">
      <dgm:prSet/>
      <dgm:spPr/>
      <dgm:t>
        <a:bodyPr/>
        <a:lstStyle/>
        <a:p>
          <a:endParaRPr lang="en-US"/>
        </a:p>
      </dgm:t>
    </dgm:pt>
    <dgm:pt modelId="{0DBBA350-627C-473F-9F29-F84089A7E0E3}" type="sibTrans" cxnId="{331F961D-3B42-44B3-B391-EEAB811E6D9A}">
      <dgm:prSet/>
      <dgm:spPr>
        <a:solidFill>
          <a:srgbClr val="00B0F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EC48D79-664C-43C3-AA73-026A96E39930}">
      <dgm:prSet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hi-IN" sz="3200" b="1">
              <a:latin typeface="Kokila" panose="020B0604020202020204" pitchFamily="34" charset="0"/>
              <a:cs typeface="Kokila" panose="020B0604020202020204" pitchFamily="34" charset="0"/>
            </a:rPr>
            <a:t>बच्चों </a:t>
          </a:r>
          <a:r>
            <a:rPr lang="en-US" sz="3200" b="1">
              <a:latin typeface="Kokila" panose="020B0604020202020204" pitchFamily="34" charset="0"/>
              <a:cs typeface="Kokila" panose="020B0604020202020204" pitchFamily="34" charset="0"/>
            </a:rPr>
            <a:t>में </a:t>
          </a:r>
          <a:r>
            <a:rPr lang="hi-IN" sz="3200" b="1">
              <a:latin typeface="Kokila" panose="020B0604020202020204" pitchFamily="34" charset="0"/>
              <a:cs typeface="Kokila" panose="020B0604020202020204" pitchFamily="34" charset="0"/>
            </a:rPr>
            <a:t>आत्मविश्वास तथा सहयोग की भावना विकसित करना</a:t>
          </a:r>
          <a:endParaRPr lang="en-US" sz="32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DCB0ED1-B693-495F-8A87-2DD28E97362E}" type="parTrans" cxnId="{EC977A7E-D55B-4A07-A7D5-73A1CC6707C2}">
      <dgm:prSet/>
      <dgm:spPr/>
      <dgm:t>
        <a:bodyPr/>
        <a:lstStyle/>
        <a:p>
          <a:endParaRPr lang="en-US"/>
        </a:p>
      </dgm:t>
    </dgm:pt>
    <dgm:pt modelId="{35A7A9EB-8E3A-4743-BA8B-567C35A8209F}" type="sibTrans" cxnId="{EC977A7E-D55B-4A07-A7D5-73A1CC6707C2}">
      <dgm:prSet/>
      <dgm:spPr>
        <a:solidFill>
          <a:srgbClr val="00B0F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E40E3BE-E468-467B-AB85-87E615FC8B09}">
      <dgm:prSet custT="1"/>
      <dgm:spPr>
        <a:solidFill>
          <a:srgbClr val="884AB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hi-IN" sz="3200" b="1">
              <a:latin typeface="Kokila" panose="020B0604020202020204" pitchFamily="34" charset="0"/>
              <a:cs typeface="Kokila" panose="020B0604020202020204" pitchFamily="34" charset="0"/>
            </a:rPr>
            <a:t>बच्चों का सर्वांगीण विकास करना</a:t>
          </a:r>
          <a:endParaRPr lang="en-US" sz="32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8D9D640-DE5C-4ECF-AF22-35C559D2D264}" type="parTrans" cxnId="{0F510C0E-88B0-4B5E-9ED3-AE3453BC4129}">
      <dgm:prSet/>
      <dgm:spPr/>
      <dgm:t>
        <a:bodyPr/>
        <a:lstStyle/>
        <a:p>
          <a:endParaRPr lang="en-US"/>
        </a:p>
      </dgm:t>
    </dgm:pt>
    <dgm:pt modelId="{5808BCD4-A643-48E7-8731-FF2AA6A7C895}" type="sibTrans" cxnId="{0F510C0E-88B0-4B5E-9ED3-AE3453BC4129}">
      <dgm:prSet/>
      <dgm:spPr/>
      <dgm:t>
        <a:bodyPr/>
        <a:lstStyle/>
        <a:p>
          <a:endParaRPr lang="en-US"/>
        </a:p>
      </dgm:t>
    </dgm:pt>
    <dgm:pt modelId="{7FDA5647-CD37-4D2E-B7E6-96F355E38C27}">
      <dgm:prSet custT="1"/>
      <dgm:spPr>
        <a:solidFill>
          <a:srgbClr val="FF0000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sz="3200" b="1">
              <a:latin typeface="Kokila" panose="020B0604020202020204" pitchFamily="34" charset="0"/>
              <a:cs typeface="Kokila" panose="020B0604020202020204" pitchFamily="34" charset="0"/>
            </a:rPr>
            <a:t>बच्चों को भाषा और गणित में निपुण बनाना </a:t>
          </a:r>
          <a:endParaRPr lang="en-US" sz="32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FC5BBF2-16E1-40EB-AE9E-166054E37377}" type="parTrans" cxnId="{FBA68EA6-8046-4F78-99A6-F4D104EB52B2}">
      <dgm:prSet/>
      <dgm:spPr/>
      <dgm:t>
        <a:bodyPr/>
        <a:lstStyle/>
        <a:p>
          <a:endParaRPr lang="en-IN"/>
        </a:p>
      </dgm:t>
    </dgm:pt>
    <dgm:pt modelId="{1D152CF8-8464-40F9-AB45-2912F143FD46}" type="sibTrans" cxnId="{FBA68EA6-8046-4F78-99A6-F4D104EB52B2}">
      <dgm:prSet/>
      <dgm:spPr>
        <a:solidFill>
          <a:srgbClr val="00B0F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4970DBB-22A7-4618-BED4-4909D97F4F10}" type="pres">
      <dgm:prSet presAssocID="{5C6451AA-C74F-486F-97E0-C5B714024CD0}" presName="outerComposite" presStyleCnt="0">
        <dgm:presLayoutVars>
          <dgm:chMax val="5"/>
          <dgm:dir/>
          <dgm:resizeHandles val="exact"/>
        </dgm:presLayoutVars>
      </dgm:prSet>
      <dgm:spPr/>
    </dgm:pt>
    <dgm:pt modelId="{DB0199A4-58D0-4FE2-88A6-92404AE8D716}" type="pres">
      <dgm:prSet presAssocID="{5C6451AA-C74F-486F-97E0-C5B714024CD0}" presName="dummyMaxCanvas" presStyleCnt="0">
        <dgm:presLayoutVars/>
      </dgm:prSet>
      <dgm:spPr/>
    </dgm:pt>
    <dgm:pt modelId="{1116AD7F-9D24-44D8-AA53-C7769F9342F2}" type="pres">
      <dgm:prSet presAssocID="{5C6451AA-C74F-486F-97E0-C5B714024CD0}" presName="FiveNodes_1" presStyleLbl="node1" presStyleIdx="0" presStyleCnt="5" custLinFactNeighborX="1839" custLinFactNeighborY="5361">
        <dgm:presLayoutVars>
          <dgm:bulletEnabled val="1"/>
        </dgm:presLayoutVars>
      </dgm:prSet>
      <dgm:spPr/>
    </dgm:pt>
    <dgm:pt modelId="{B3349F00-1536-4850-B773-371E1826B5EE}" type="pres">
      <dgm:prSet presAssocID="{5C6451AA-C74F-486F-97E0-C5B714024CD0}" presName="FiveNodes_2" presStyleLbl="node1" presStyleIdx="1" presStyleCnt="5" custScaleX="108439" custLinFactNeighborX="728" custLinFactNeighborY="8098">
        <dgm:presLayoutVars>
          <dgm:bulletEnabled val="1"/>
        </dgm:presLayoutVars>
      </dgm:prSet>
      <dgm:spPr/>
    </dgm:pt>
    <dgm:pt modelId="{E5CE3FB0-9F57-422B-9A7A-A6AB64ED5852}" type="pres">
      <dgm:prSet presAssocID="{5C6451AA-C74F-486F-97E0-C5B714024CD0}" presName="FiveNodes_3" presStyleLbl="node1" presStyleIdx="2" presStyleCnt="5">
        <dgm:presLayoutVars>
          <dgm:bulletEnabled val="1"/>
        </dgm:presLayoutVars>
      </dgm:prSet>
      <dgm:spPr/>
    </dgm:pt>
    <dgm:pt modelId="{AFB574D5-E249-4DA5-A2F7-F4011B878B2C}" type="pres">
      <dgm:prSet presAssocID="{5C6451AA-C74F-486F-97E0-C5B714024CD0}" presName="FiveNodes_4" presStyleLbl="node1" presStyleIdx="3" presStyleCnt="5">
        <dgm:presLayoutVars>
          <dgm:bulletEnabled val="1"/>
        </dgm:presLayoutVars>
      </dgm:prSet>
      <dgm:spPr/>
    </dgm:pt>
    <dgm:pt modelId="{C7905F81-3C1E-4F0E-9C99-D0FB228BAEE6}" type="pres">
      <dgm:prSet presAssocID="{5C6451AA-C74F-486F-97E0-C5B714024CD0}" presName="FiveNodes_5" presStyleLbl="node1" presStyleIdx="4" presStyleCnt="5">
        <dgm:presLayoutVars>
          <dgm:bulletEnabled val="1"/>
        </dgm:presLayoutVars>
      </dgm:prSet>
      <dgm:spPr/>
    </dgm:pt>
    <dgm:pt modelId="{0C76879C-DEE5-42EE-B1ED-F446EB2891BF}" type="pres">
      <dgm:prSet presAssocID="{5C6451AA-C74F-486F-97E0-C5B714024CD0}" presName="FiveConn_1-2" presStyleLbl="fgAccFollowNode1" presStyleIdx="0" presStyleCnt="4" custLinFactNeighborX="16859" custLinFactNeighborY="1873">
        <dgm:presLayoutVars>
          <dgm:bulletEnabled val="1"/>
        </dgm:presLayoutVars>
      </dgm:prSet>
      <dgm:spPr/>
    </dgm:pt>
    <dgm:pt modelId="{6D8285D6-1AF7-4D8B-991F-CA76BD6A2514}" type="pres">
      <dgm:prSet presAssocID="{5C6451AA-C74F-486F-97E0-C5B714024CD0}" presName="FiveConn_2-3" presStyleLbl="fgAccFollowNode1" presStyleIdx="1" presStyleCnt="4">
        <dgm:presLayoutVars>
          <dgm:bulletEnabled val="1"/>
        </dgm:presLayoutVars>
      </dgm:prSet>
      <dgm:spPr/>
    </dgm:pt>
    <dgm:pt modelId="{75895DE6-D74D-43E8-A837-5736D81C2869}" type="pres">
      <dgm:prSet presAssocID="{5C6451AA-C74F-486F-97E0-C5B714024CD0}" presName="FiveConn_3-4" presStyleLbl="fgAccFollowNode1" presStyleIdx="2" presStyleCnt="4">
        <dgm:presLayoutVars>
          <dgm:bulletEnabled val="1"/>
        </dgm:presLayoutVars>
      </dgm:prSet>
      <dgm:spPr/>
    </dgm:pt>
    <dgm:pt modelId="{50CA57CC-C770-4C56-89D2-379FF8EFDB67}" type="pres">
      <dgm:prSet presAssocID="{5C6451AA-C74F-486F-97E0-C5B714024CD0}" presName="FiveConn_4-5" presStyleLbl="fgAccFollowNode1" presStyleIdx="3" presStyleCnt="4">
        <dgm:presLayoutVars>
          <dgm:bulletEnabled val="1"/>
        </dgm:presLayoutVars>
      </dgm:prSet>
      <dgm:spPr/>
    </dgm:pt>
    <dgm:pt modelId="{6A9716B5-DCFA-4701-B8AC-54934285EC5A}" type="pres">
      <dgm:prSet presAssocID="{5C6451AA-C74F-486F-97E0-C5B714024CD0}" presName="FiveNodes_1_text" presStyleLbl="node1" presStyleIdx="4" presStyleCnt="5">
        <dgm:presLayoutVars>
          <dgm:bulletEnabled val="1"/>
        </dgm:presLayoutVars>
      </dgm:prSet>
      <dgm:spPr/>
    </dgm:pt>
    <dgm:pt modelId="{69B1551E-DFD6-4917-B4B1-33569B1A0B10}" type="pres">
      <dgm:prSet presAssocID="{5C6451AA-C74F-486F-97E0-C5B714024CD0}" presName="FiveNodes_2_text" presStyleLbl="node1" presStyleIdx="4" presStyleCnt="5">
        <dgm:presLayoutVars>
          <dgm:bulletEnabled val="1"/>
        </dgm:presLayoutVars>
      </dgm:prSet>
      <dgm:spPr/>
    </dgm:pt>
    <dgm:pt modelId="{4ED58DFF-01E7-4785-8DD2-0444DB0DE90B}" type="pres">
      <dgm:prSet presAssocID="{5C6451AA-C74F-486F-97E0-C5B714024CD0}" presName="FiveNodes_3_text" presStyleLbl="node1" presStyleIdx="4" presStyleCnt="5">
        <dgm:presLayoutVars>
          <dgm:bulletEnabled val="1"/>
        </dgm:presLayoutVars>
      </dgm:prSet>
      <dgm:spPr/>
    </dgm:pt>
    <dgm:pt modelId="{4A10F1B4-9E0F-44D1-9A1A-16648D0404A5}" type="pres">
      <dgm:prSet presAssocID="{5C6451AA-C74F-486F-97E0-C5B714024CD0}" presName="FiveNodes_4_text" presStyleLbl="node1" presStyleIdx="4" presStyleCnt="5">
        <dgm:presLayoutVars>
          <dgm:bulletEnabled val="1"/>
        </dgm:presLayoutVars>
      </dgm:prSet>
      <dgm:spPr/>
    </dgm:pt>
    <dgm:pt modelId="{EF0CABC5-DFF0-4998-9DD7-EC83557F8CA1}" type="pres">
      <dgm:prSet presAssocID="{5C6451AA-C74F-486F-97E0-C5B714024CD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F510C0E-88B0-4B5E-9ED3-AE3453BC4129}" srcId="{5C6451AA-C74F-486F-97E0-C5B714024CD0}" destId="{6E40E3BE-E468-467B-AB85-87E615FC8B09}" srcOrd="4" destOrd="0" parTransId="{68D9D640-DE5C-4ECF-AF22-35C559D2D264}" sibTransId="{5808BCD4-A643-48E7-8731-FF2AA6A7C895}"/>
    <dgm:cxn modelId="{18E7DE11-72E0-4D8B-813B-944924A4DC5C}" type="presOf" srcId="{9EC48D79-664C-43C3-AA73-026A96E39930}" destId="{4A10F1B4-9E0F-44D1-9A1A-16648D0404A5}" srcOrd="1" destOrd="0" presId="urn:microsoft.com/office/officeart/2005/8/layout/vProcess5"/>
    <dgm:cxn modelId="{331F961D-3B42-44B3-B391-EEAB811E6D9A}" srcId="{5C6451AA-C74F-486F-97E0-C5B714024CD0}" destId="{14AA056C-DA80-497F-A3CD-B3A8225341ED}" srcOrd="2" destOrd="0" parTransId="{1487828D-0DDD-4F55-ACD0-BFFE186C1EBC}" sibTransId="{0DBBA350-627C-473F-9F29-F84089A7E0E3}"/>
    <dgm:cxn modelId="{3F4D2724-4C7D-4CC4-8DE9-369C0A349A01}" type="presOf" srcId="{5C6451AA-C74F-486F-97E0-C5B714024CD0}" destId="{F4970DBB-22A7-4618-BED4-4909D97F4F10}" srcOrd="0" destOrd="0" presId="urn:microsoft.com/office/officeart/2005/8/layout/vProcess5"/>
    <dgm:cxn modelId="{DBA9D825-8FC0-48A9-9C91-1833AA8FCDF5}" type="presOf" srcId="{6A4B2EB7-57F5-4258-A2FF-C79A566E5B79}" destId="{1116AD7F-9D24-44D8-AA53-C7769F9342F2}" srcOrd="0" destOrd="0" presId="urn:microsoft.com/office/officeart/2005/8/layout/vProcess5"/>
    <dgm:cxn modelId="{E0874852-9C52-4E6F-BBA0-51A6CD63DD9C}" type="presOf" srcId="{9EC48D79-664C-43C3-AA73-026A96E39930}" destId="{AFB574D5-E249-4DA5-A2F7-F4011B878B2C}" srcOrd="0" destOrd="0" presId="urn:microsoft.com/office/officeart/2005/8/layout/vProcess5"/>
    <dgm:cxn modelId="{3F306073-C0DF-4A41-BB03-A3A8514A2F9A}" type="presOf" srcId="{14AA056C-DA80-497F-A3CD-B3A8225341ED}" destId="{4ED58DFF-01E7-4785-8DD2-0444DB0DE90B}" srcOrd="1" destOrd="0" presId="urn:microsoft.com/office/officeart/2005/8/layout/vProcess5"/>
    <dgm:cxn modelId="{EC977A7E-D55B-4A07-A7D5-73A1CC6707C2}" srcId="{5C6451AA-C74F-486F-97E0-C5B714024CD0}" destId="{9EC48D79-664C-43C3-AA73-026A96E39930}" srcOrd="3" destOrd="0" parTransId="{9DCB0ED1-B693-495F-8A87-2DD28E97362E}" sibTransId="{35A7A9EB-8E3A-4743-BA8B-567C35A8209F}"/>
    <dgm:cxn modelId="{AC6ED180-1440-4E1A-A8EA-ED38932D2A46}" type="presOf" srcId="{6E40E3BE-E468-467B-AB85-87E615FC8B09}" destId="{EF0CABC5-DFF0-4998-9DD7-EC83557F8CA1}" srcOrd="1" destOrd="0" presId="urn:microsoft.com/office/officeart/2005/8/layout/vProcess5"/>
    <dgm:cxn modelId="{C5436F8C-0204-4F6B-BDFD-B448FD26EB25}" type="presOf" srcId="{7FDA5647-CD37-4D2E-B7E6-96F355E38C27}" destId="{69B1551E-DFD6-4917-B4B1-33569B1A0B10}" srcOrd="1" destOrd="0" presId="urn:microsoft.com/office/officeart/2005/8/layout/vProcess5"/>
    <dgm:cxn modelId="{07242095-4F8A-40C9-ABD3-248050D7E04F}" type="presOf" srcId="{14AA056C-DA80-497F-A3CD-B3A8225341ED}" destId="{E5CE3FB0-9F57-422B-9A7A-A6AB64ED5852}" srcOrd="0" destOrd="0" presId="urn:microsoft.com/office/officeart/2005/8/layout/vProcess5"/>
    <dgm:cxn modelId="{FBA68EA6-8046-4F78-99A6-F4D104EB52B2}" srcId="{5C6451AA-C74F-486F-97E0-C5B714024CD0}" destId="{7FDA5647-CD37-4D2E-B7E6-96F355E38C27}" srcOrd="1" destOrd="0" parTransId="{CFC5BBF2-16E1-40EB-AE9E-166054E37377}" sibTransId="{1D152CF8-8464-40F9-AB45-2912F143FD46}"/>
    <dgm:cxn modelId="{768588AA-B4E5-483F-B7A2-3A6C7F84C8DC}" type="presOf" srcId="{35A7A9EB-8E3A-4743-BA8B-567C35A8209F}" destId="{50CA57CC-C770-4C56-89D2-379FF8EFDB67}" srcOrd="0" destOrd="0" presId="urn:microsoft.com/office/officeart/2005/8/layout/vProcess5"/>
    <dgm:cxn modelId="{4C2E90AA-DDAF-4B20-9711-2742B7863D7C}" type="presOf" srcId="{6E40E3BE-E468-467B-AB85-87E615FC8B09}" destId="{C7905F81-3C1E-4F0E-9C99-D0FB228BAEE6}" srcOrd="0" destOrd="0" presId="urn:microsoft.com/office/officeart/2005/8/layout/vProcess5"/>
    <dgm:cxn modelId="{DC8ED4B6-1BC9-4ECD-883F-62F367E80CCA}" type="presOf" srcId="{7FDA5647-CD37-4D2E-B7E6-96F355E38C27}" destId="{B3349F00-1536-4850-B773-371E1826B5EE}" srcOrd="0" destOrd="0" presId="urn:microsoft.com/office/officeart/2005/8/layout/vProcess5"/>
    <dgm:cxn modelId="{46B4C2CE-336C-45D0-B913-ED604156ACAD}" type="presOf" srcId="{0DBBA350-627C-473F-9F29-F84089A7E0E3}" destId="{75895DE6-D74D-43E8-A837-5736D81C2869}" srcOrd="0" destOrd="0" presId="urn:microsoft.com/office/officeart/2005/8/layout/vProcess5"/>
    <dgm:cxn modelId="{7F852CD6-12E2-4EBE-A65D-BE39C104198D}" type="presOf" srcId="{6A4B2EB7-57F5-4258-A2FF-C79A566E5B79}" destId="{6A9716B5-DCFA-4701-B8AC-54934285EC5A}" srcOrd="1" destOrd="0" presId="urn:microsoft.com/office/officeart/2005/8/layout/vProcess5"/>
    <dgm:cxn modelId="{872618D8-85CD-409F-BC0C-40439B83738B}" type="presOf" srcId="{1D152CF8-8464-40F9-AB45-2912F143FD46}" destId="{6D8285D6-1AF7-4D8B-991F-CA76BD6A2514}" srcOrd="0" destOrd="0" presId="urn:microsoft.com/office/officeart/2005/8/layout/vProcess5"/>
    <dgm:cxn modelId="{A79341E1-C8BB-4769-82F4-C1DA57CDC57D}" srcId="{5C6451AA-C74F-486F-97E0-C5B714024CD0}" destId="{6A4B2EB7-57F5-4258-A2FF-C79A566E5B79}" srcOrd="0" destOrd="0" parTransId="{39F03EF8-21F7-497D-BB32-59A7BF7045E0}" sibTransId="{B20532A2-896F-4BDB-9F39-352260F508B8}"/>
    <dgm:cxn modelId="{67BA7EEF-FC3C-47F6-9EC5-0EC418D6417D}" type="presOf" srcId="{B20532A2-896F-4BDB-9F39-352260F508B8}" destId="{0C76879C-DEE5-42EE-B1ED-F446EB2891BF}" srcOrd="0" destOrd="0" presId="urn:microsoft.com/office/officeart/2005/8/layout/vProcess5"/>
    <dgm:cxn modelId="{802648F4-D5FD-4BF8-8E94-5FE56EC053FB}" type="presParOf" srcId="{F4970DBB-22A7-4618-BED4-4909D97F4F10}" destId="{DB0199A4-58D0-4FE2-88A6-92404AE8D716}" srcOrd="0" destOrd="0" presId="urn:microsoft.com/office/officeart/2005/8/layout/vProcess5"/>
    <dgm:cxn modelId="{973AEC4C-C859-40FD-B3B1-C7315FEC852A}" type="presParOf" srcId="{F4970DBB-22A7-4618-BED4-4909D97F4F10}" destId="{1116AD7F-9D24-44D8-AA53-C7769F9342F2}" srcOrd="1" destOrd="0" presId="urn:microsoft.com/office/officeart/2005/8/layout/vProcess5"/>
    <dgm:cxn modelId="{B6467A1F-E633-4D08-B7C5-E65E5D773B89}" type="presParOf" srcId="{F4970DBB-22A7-4618-BED4-4909D97F4F10}" destId="{B3349F00-1536-4850-B773-371E1826B5EE}" srcOrd="2" destOrd="0" presId="urn:microsoft.com/office/officeart/2005/8/layout/vProcess5"/>
    <dgm:cxn modelId="{244840F3-3E41-42E4-9FD3-7953F4045874}" type="presParOf" srcId="{F4970DBB-22A7-4618-BED4-4909D97F4F10}" destId="{E5CE3FB0-9F57-422B-9A7A-A6AB64ED5852}" srcOrd="3" destOrd="0" presId="urn:microsoft.com/office/officeart/2005/8/layout/vProcess5"/>
    <dgm:cxn modelId="{21938BFF-7039-4E46-8166-54998C8AF075}" type="presParOf" srcId="{F4970DBB-22A7-4618-BED4-4909D97F4F10}" destId="{AFB574D5-E249-4DA5-A2F7-F4011B878B2C}" srcOrd="4" destOrd="0" presId="urn:microsoft.com/office/officeart/2005/8/layout/vProcess5"/>
    <dgm:cxn modelId="{ABE55B5B-7734-46AD-858A-CBE7A6447D69}" type="presParOf" srcId="{F4970DBB-22A7-4618-BED4-4909D97F4F10}" destId="{C7905F81-3C1E-4F0E-9C99-D0FB228BAEE6}" srcOrd="5" destOrd="0" presId="urn:microsoft.com/office/officeart/2005/8/layout/vProcess5"/>
    <dgm:cxn modelId="{C667E909-E1DD-449E-87C9-58D23C435529}" type="presParOf" srcId="{F4970DBB-22A7-4618-BED4-4909D97F4F10}" destId="{0C76879C-DEE5-42EE-B1ED-F446EB2891BF}" srcOrd="6" destOrd="0" presId="urn:microsoft.com/office/officeart/2005/8/layout/vProcess5"/>
    <dgm:cxn modelId="{A151C035-C383-4ABA-9CE6-D8B49B930110}" type="presParOf" srcId="{F4970DBB-22A7-4618-BED4-4909D97F4F10}" destId="{6D8285D6-1AF7-4D8B-991F-CA76BD6A2514}" srcOrd="7" destOrd="0" presId="urn:microsoft.com/office/officeart/2005/8/layout/vProcess5"/>
    <dgm:cxn modelId="{BF806DD4-675E-41FF-A753-E1D4718D7846}" type="presParOf" srcId="{F4970DBB-22A7-4618-BED4-4909D97F4F10}" destId="{75895DE6-D74D-43E8-A837-5736D81C2869}" srcOrd="8" destOrd="0" presId="urn:microsoft.com/office/officeart/2005/8/layout/vProcess5"/>
    <dgm:cxn modelId="{1FAA1759-8179-4910-A56E-4442F7EE1FDE}" type="presParOf" srcId="{F4970DBB-22A7-4618-BED4-4909D97F4F10}" destId="{50CA57CC-C770-4C56-89D2-379FF8EFDB67}" srcOrd="9" destOrd="0" presId="urn:microsoft.com/office/officeart/2005/8/layout/vProcess5"/>
    <dgm:cxn modelId="{C7918E13-700C-40A2-8069-9907DE83086A}" type="presParOf" srcId="{F4970DBB-22A7-4618-BED4-4909D97F4F10}" destId="{6A9716B5-DCFA-4701-B8AC-54934285EC5A}" srcOrd="10" destOrd="0" presId="urn:microsoft.com/office/officeart/2005/8/layout/vProcess5"/>
    <dgm:cxn modelId="{85DF4635-F77E-4977-B7F1-1A310E12F81F}" type="presParOf" srcId="{F4970DBB-22A7-4618-BED4-4909D97F4F10}" destId="{69B1551E-DFD6-4917-B4B1-33569B1A0B10}" srcOrd="11" destOrd="0" presId="urn:microsoft.com/office/officeart/2005/8/layout/vProcess5"/>
    <dgm:cxn modelId="{48AA6400-7F88-4565-B370-0C9822A04382}" type="presParOf" srcId="{F4970DBB-22A7-4618-BED4-4909D97F4F10}" destId="{4ED58DFF-01E7-4785-8DD2-0444DB0DE90B}" srcOrd="12" destOrd="0" presId="urn:microsoft.com/office/officeart/2005/8/layout/vProcess5"/>
    <dgm:cxn modelId="{555FB632-DE46-4FEA-808E-5C150DDD4291}" type="presParOf" srcId="{F4970DBB-22A7-4618-BED4-4909D97F4F10}" destId="{4A10F1B4-9E0F-44D1-9A1A-16648D0404A5}" srcOrd="13" destOrd="0" presId="urn:microsoft.com/office/officeart/2005/8/layout/vProcess5"/>
    <dgm:cxn modelId="{0AAB3124-0BF4-4CB7-86C7-C17EF3DDB090}" type="presParOf" srcId="{F4970DBB-22A7-4618-BED4-4909D97F4F10}" destId="{EF0CABC5-DFF0-4998-9DD7-EC83557F8C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68C3F-7ECB-4A6F-B040-24508E190A6D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192EA00-6599-414A-A437-507D1F8853C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sz="2800" b="1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प्रार्थना सभा में बच्चों को निपुण चैंपियन क्लब से परिचित कराया गया</a:t>
          </a:r>
          <a:endParaRPr lang="en-US" sz="2800" b="1">
            <a:solidFill>
              <a:srgbClr val="0070C0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5F24026-D79D-4F1C-AE33-30902C80FC96}" type="parTrans" cxnId="{BA105A2E-51F1-4797-B3F3-A82F5B2FB0A1}">
      <dgm:prSet/>
      <dgm:spPr/>
      <dgm:t>
        <a:bodyPr/>
        <a:lstStyle/>
        <a:p>
          <a:endParaRPr lang="en-US"/>
        </a:p>
      </dgm:t>
    </dgm:pt>
    <dgm:pt modelId="{204CD5C8-4083-4AE6-A191-DD216ABF1036}" type="sibTrans" cxnId="{BA105A2E-51F1-4797-B3F3-A82F5B2FB0A1}">
      <dgm:prSet custT="1"/>
      <dgm:spPr>
        <a:solidFill>
          <a:srgbClr val="FF0000">
            <a:alpha val="90000"/>
          </a:srgb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40640" tIns="40640" rIns="40640" bIns="4064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58C74A6-97C5-4954-9E5E-55C24A843F3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sz="2800" b="1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प्रत्येक माह के अंत में बच्चों की सीखने की प्रगति और उपलब्धियों के आधार पर निपुण चैंपियन का चयन किया गया।”</a:t>
          </a:r>
          <a:endParaRPr lang="en-US" sz="2800" b="1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55F087C-3CEA-4F74-AD82-E9BADF92FAAA}" type="parTrans" cxnId="{1FC0B92D-E87F-4D19-9DFC-3C80A9FB04D0}">
      <dgm:prSet/>
      <dgm:spPr/>
      <dgm:t>
        <a:bodyPr/>
        <a:lstStyle/>
        <a:p>
          <a:endParaRPr lang="en-US"/>
        </a:p>
      </dgm:t>
    </dgm:pt>
    <dgm:pt modelId="{E9D1443A-A24B-4A69-8AEF-66E4D0EE2F0F}" type="sibTrans" cxnId="{1FC0B92D-E87F-4D19-9DFC-3C80A9FB04D0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F98C7C47-666C-441E-9D5A-19405202B47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2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sz="2400" b="1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निपुण चैंपियन बने बच्चों को निपुण उत्सव, एस.एम.सी बैठकों तथा शिक्षा चौपाल जैसे मंचों पर सम्मानित किया जाता है, जिससे अन्य बच्चों को भी प्रेरणा मिलती है।</a:t>
          </a:r>
          <a:endParaRPr lang="en-US" sz="2400" b="1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A578693-9569-4694-A465-8E622E316AF8}" type="parTrans" cxnId="{AB3F7EC1-38C9-483D-B36C-664503C9EDFF}">
      <dgm:prSet/>
      <dgm:spPr/>
      <dgm:t>
        <a:bodyPr/>
        <a:lstStyle/>
        <a:p>
          <a:endParaRPr lang="en-US"/>
        </a:p>
      </dgm:t>
    </dgm:pt>
    <dgm:pt modelId="{04332748-FE47-47F2-988E-C83E168B4BB8}" type="sibTrans" cxnId="{AB3F7EC1-38C9-483D-B36C-664503C9EDFF}">
      <dgm:prSet/>
      <dgm:spPr>
        <a:solidFill>
          <a:srgbClr val="813C0D">
            <a:alpha val="90000"/>
          </a:srgbClr>
        </a:solidFill>
      </dgm:spPr>
      <dgm:t>
        <a:bodyPr/>
        <a:lstStyle/>
        <a:p>
          <a:endParaRPr lang="en-US"/>
        </a:p>
      </dgm:t>
    </dgm:pt>
    <dgm:pt modelId="{56DA1AAF-D9ED-4DE2-8DC6-5AF35AFB4DD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i-IN" sz="2800" b="1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निपुण चैंपियन बच्चों को उनके सहपाठियों का “बडी” (</a:t>
          </a:r>
          <a:r>
            <a:rPr lang="en-US" sz="2800" b="1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Buddy) </a:t>
          </a:r>
          <a:r>
            <a:rPr lang="hi-IN" sz="2800" b="1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बनाया गया है। </a:t>
          </a:r>
          <a:endParaRPr lang="en-US" sz="2800" b="1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5A92A45-6FE0-4C77-B479-01DB098A7C81}" type="parTrans" cxnId="{07446C7D-E46B-4A8E-A2CD-9249262595F8}">
      <dgm:prSet/>
      <dgm:spPr/>
      <dgm:t>
        <a:bodyPr/>
        <a:lstStyle/>
        <a:p>
          <a:endParaRPr lang="en-US"/>
        </a:p>
      </dgm:t>
    </dgm:pt>
    <dgm:pt modelId="{493C0CF7-C8CB-4A8B-BFA4-544EB1A82FE1}" type="sibTrans" cxnId="{07446C7D-E46B-4A8E-A2CD-9249262595F8}">
      <dgm:prSet/>
      <dgm:spPr/>
      <dgm:t>
        <a:bodyPr/>
        <a:lstStyle/>
        <a:p>
          <a:endParaRPr lang="en-US"/>
        </a:p>
      </dgm:t>
    </dgm:pt>
    <dgm:pt modelId="{835E207C-5647-45BB-B602-32EBA8584BFC}" type="pres">
      <dgm:prSet presAssocID="{B0568C3F-7ECB-4A6F-B040-24508E190A6D}" presName="diagram" presStyleCnt="0">
        <dgm:presLayoutVars>
          <dgm:dir/>
          <dgm:resizeHandles val="exact"/>
        </dgm:presLayoutVars>
      </dgm:prSet>
      <dgm:spPr/>
    </dgm:pt>
    <dgm:pt modelId="{B08056E9-77F2-442B-A3F3-645AC571CA5C}" type="pres">
      <dgm:prSet presAssocID="{5192EA00-6599-414A-A437-507D1F8853CD}" presName="node" presStyleLbl="node1" presStyleIdx="0" presStyleCnt="4" custLinFactNeighborX="-21148" custLinFactNeighborY="4603">
        <dgm:presLayoutVars>
          <dgm:bulletEnabled val="1"/>
        </dgm:presLayoutVars>
      </dgm:prSet>
      <dgm:spPr/>
    </dgm:pt>
    <dgm:pt modelId="{054F6264-C768-48F2-A161-51F7FD70596D}" type="pres">
      <dgm:prSet presAssocID="{204CD5C8-4083-4AE6-A191-DD216ABF1036}" presName="sibTrans" presStyleCnt="0"/>
      <dgm:spPr/>
    </dgm:pt>
    <dgm:pt modelId="{12842133-B58A-4DEF-895C-0084FF2FC6A7}" type="pres">
      <dgm:prSet presAssocID="{658C74A6-97C5-4954-9E5E-55C24A843F3F}" presName="node" presStyleLbl="node1" presStyleIdx="1" presStyleCnt="4" custLinFactNeighborX="-24074" custLinFactNeighborY="6408">
        <dgm:presLayoutVars>
          <dgm:bulletEnabled val="1"/>
        </dgm:presLayoutVars>
      </dgm:prSet>
      <dgm:spPr/>
    </dgm:pt>
    <dgm:pt modelId="{0E66FD95-EEDF-4B8B-A8DD-543D2D91995A}" type="pres">
      <dgm:prSet presAssocID="{E9D1443A-A24B-4A69-8AEF-66E4D0EE2F0F}" presName="sibTrans" presStyleCnt="0"/>
      <dgm:spPr/>
    </dgm:pt>
    <dgm:pt modelId="{34D9EDFB-2D80-4937-BCC5-A559E1767B69}" type="pres">
      <dgm:prSet presAssocID="{F98C7C47-666C-441E-9D5A-19405202B47C}" presName="node" presStyleLbl="node1" presStyleIdx="2" presStyleCnt="4" custLinFactNeighborX="-20287" custLinFactNeighborY="-1366">
        <dgm:presLayoutVars>
          <dgm:bulletEnabled val="1"/>
        </dgm:presLayoutVars>
      </dgm:prSet>
      <dgm:spPr/>
    </dgm:pt>
    <dgm:pt modelId="{E4AD568B-221A-411A-A472-B432DF027E29}" type="pres">
      <dgm:prSet presAssocID="{04332748-FE47-47F2-988E-C83E168B4BB8}" presName="sibTrans" presStyleCnt="0"/>
      <dgm:spPr/>
    </dgm:pt>
    <dgm:pt modelId="{6EA86B65-F15F-4B76-ADC2-97B70DF69463}" type="pres">
      <dgm:prSet presAssocID="{56DA1AAF-D9ED-4DE2-8DC6-5AF35AFB4DD9}" presName="node" presStyleLbl="node1" presStyleIdx="3" presStyleCnt="4" custLinFactNeighborX="-23263" custLinFactNeighborY="49">
        <dgm:presLayoutVars>
          <dgm:bulletEnabled val="1"/>
        </dgm:presLayoutVars>
      </dgm:prSet>
      <dgm:spPr/>
    </dgm:pt>
  </dgm:ptLst>
  <dgm:cxnLst>
    <dgm:cxn modelId="{1FC0B92D-E87F-4D19-9DFC-3C80A9FB04D0}" srcId="{B0568C3F-7ECB-4A6F-B040-24508E190A6D}" destId="{658C74A6-97C5-4954-9E5E-55C24A843F3F}" srcOrd="1" destOrd="0" parTransId="{655F087C-3CEA-4F74-AD82-E9BADF92FAAA}" sibTransId="{E9D1443A-A24B-4A69-8AEF-66E4D0EE2F0F}"/>
    <dgm:cxn modelId="{BA105A2E-51F1-4797-B3F3-A82F5B2FB0A1}" srcId="{B0568C3F-7ECB-4A6F-B040-24508E190A6D}" destId="{5192EA00-6599-414A-A437-507D1F8853CD}" srcOrd="0" destOrd="0" parTransId="{E5F24026-D79D-4F1C-AE33-30902C80FC96}" sibTransId="{204CD5C8-4083-4AE6-A191-DD216ABF1036}"/>
    <dgm:cxn modelId="{8BBAE631-71ED-497C-8A04-D0F85E382ACE}" type="presOf" srcId="{F98C7C47-666C-441E-9D5A-19405202B47C}" destId="{34D9EDFB-2D80-4937-BCC5-A559E1767B69}" srcOrd="0" destOrd="0" presId="urn:microsoft.com/office/officeart/2005/8/layout/default"/>
    <dgm:cxn modelId="{4E2BBB57-08B2-4146-9752-6A0748477563}" type="presOf" srcId="{56DA1AAF-D9ED-4DE2-8DC6-5AF35AFB4DD9}" destId="{6EA86B65-F15F-4B76-ADC2-97B70DF69463}" srcOrd="0" destOrd="0" presId="urn:microsoft.com/office/officeart/2005/8/layout/default"/>
    <dgm:cxn modelId="{07446C7D-E46B-4A8E-A2CD-9249262595F8}" srcId="{B0568C3F-7ECB-4A6F-B040-24508E190A6D}" destId="{56DA1AAF-D9ED-4DE2-8DC6-5AF35AFB4DD9}" srcOrd="3" destOrd="0" parTransId="{C5A92A45-6FE0-4C77-B479-01DB098A7C81}" sibTransId="{493C0CF7-C8CB-4A8B-BFA4-544EB1A82FE1}"/>
    <dgm:cxn modelId="{2C71937E-7016-4525-949A-AA466CB904A0}" type="presOf" srcId="{658C74A6-97C5-4954-9E5E-55C24A843F3F}" destId="{12842133-B58A-4DEF-895C-0084FF2FC6A7}" srcOrd="0" destOrd="0" presId="urn:microsoft.com/office/officeart/2005/8/layout/default"/>
    <dgm:cxn modelId="{AB3F7EC1-38C9-483D-B36C-664503C9EDFF}" srcId="{B0568C3F-7ECB-4A6F-B040-24508E190A6D}" destId="{F98C7C47-666C-441E-9D5A-19405202B47C}" srcOrd="2" destOrd="0" parTransId="{CA578693-9569-4694-A465-8E622E316AF8}" sibTransId="{04332748-FE47-47F2-988E-C83E168B4BB8}"/>
    <dgm:cxn modelId="{0D28EBE6-116A-43A6-88D3-D53DF53E0B88}" type="presOf" srcId="{B0568C3F-7ECB-4A6F-B040-24508E190A6D}" destId="{835E207C-5647-45BB-B602-32EBA8584BFC}" srcOrd="0" destOrd="0" presId="urn:microsoft.com/office/officeart/2005/8/layout/default"/>
    <dgm:cxn modelId="{C9A5D9FC-927C-48E5-AF55-B9D0825BDA4C}" type="presOf" srcId="{5192EA00-6599-414A-A437-507D1F8853CD}" destId="{B08056E9-77F2-442B-A3F3-645AC571CA5C}" srcOrd="0" destOrd="0" presId="urn:microsoft.com/office/officeart/2005/8/layout/default"/>
    <dgm:cxn modelId="{EBFA98A0-37BB-4BE8-8EBA-23CB84EC238A}" type="presParOf" srcId="{835E207C-5647-45BB-B602-32EBA8584BFC}" destId="{B08056E9-77F2-442B-A3F3-645AC571CA5C}" srcOrd="0" destOrd="0" presId="urn:microsoft.com/office/officeart/2005/8/layout/default"/>
    <dgm:cxn modelId="{9404AEAF-807B-40D0-9207-37EEBD680BED}" type="presParOf" srcId="{835E207C-5647-45BB-B602-32EBA8584BFC}" destId="{054F6264-C768-48F2-A161-51F7FD70596D}" srcOrd="1" destOrd="0" presId="urn:microsoft.com/office/officeart/2005/8/layout/default"/>
    <dgm:cxn modelId="{2FB668D4-DDDC-49F7-A23E-4E78F22F12AB}" type="presParOf" srcId="{835E207C-5647-45BB-B602-32EBA8584BFC}" destId="{12842133-B58A-4DEF-895C-0084FF2FC6A7}" srcOrd="2" destOrd="0" presId="urn:microsoft.com/office/officeart/2005/8/layout/default"/>
    <dgm:cxn modelId="{A4B192FF-C89E-41AE-9C86-97D87BE7801E}" type="presParOf" srcId="{835E207C-5647-45BB-B602-32EBA8584BFC}" destId="{0E66FD95-EEDF-4B8B-A8DD-543D2D91995A}" srcOrd="3" destOrd="0" presId="urn:microsoft.com/office/officeart/2005/8/layout/default"/>
    <dgm:cxn modelId="{C2994AFA-3736-4CD7-85D6-9EFB8EF4A242}" type="presParOf" srcId="{835E207C-5647-45BB-B602-32EBA8584BFC}" destId="{34D9EDFB-2D80-4937-BCC5-A559E1767B69}" srcOrd="4" destOrd="0" presId="urn:microsoft.com/office/officeart/2005/8/layout/default"/>
    <dgm:cxn modelId="{EEB905C8-67AB-43CA-B544-204B771B651F}" type="presParOf" srcId="{835E207C-5647-45BB-B602-32EBA8584BFC}" destId="{E4AD568B-221A-411A-A472-B432DF027E29}" srcOrd="5" destOrd="0" presId="urn:microsoft.com/office/officeart/2005/8/layout/default"/>
    <dgm:cxn modelId="{1C21A8FC-0797-45A4-8279-61B79B7E688D}" type="presParOf" srcId="{835E207C-5647-45BB-B602-32EBA8584BFC}" destId="{6EA86B65-F15F-4B76-ADC2-97B70DF694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26DEE-8265-4D1D-B05D-B01AFFBEC420}">
      <dsp:nvSpPr>
        <dsp:cNvPr id="0" name=""/>
        <dsp:cNvSpPr/>
      </dsp:nvSpPr>
      <dsp:spPr>
        <a:xfrm>
          <a:off x="155166" y="512409"/>
          <a:ext cx="2426570" cy="154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86D6-C9E8-45BD-8924-4A6EC2D76426}">
      <dsp:nvSpPr>
        <dsp:cNvPr id="0" name=""/>
        <dsp:cNvSpPr/>
      </dsp:nvSpPr>
      <dsp:spPr>
        <a:xfrm>
          <a:off x="424785" y="768547"/>
          <a:ext cx="2426570" cy="154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1" i="1" kern="1200">
              <a:latin typeface="Kokila" panose="020B0604020202020204" pitchFamily="34" charset="0"/>
              <a:cs typeface="Kokila" panose="020B0604020202020204" pitchFamily="34" charset="0"/>
            </a:rPr>
            <a:t>हर बच्चा सीख सकता </a:t>
          </a:r>
          <a:r>
            <a:rPr lang="hi-IN" sz="3000" b="1" kern="1200">
              <a:latin typeface="Kokila" panose="020B0604020202020204" pitchFamily="34" charset="0"/>
              <a:cs typeface="Kokila" panose="020B0604020202020204" pitchFamily="34" charset="0"/>
            </a:rPr>
            <a:t>हैं</a:t>
          </a:r>
          <a:endParaRPr lang="en-US" sz="3000" i="1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69916" y="813678"/>
        <a:ext cx="2336308" cy="1450610"/>
      </dsp:txXfrm>
    </dsp:sp>
    <dsp:sp modelId="{3F8A3FED-F352-46FC-94A5-49CD99F18046}">
      <dsp:nvSpPr>
        <dsp:cNvPr id="0" name=""/>
        <dsp:cNvSpPr/>
      </dsp:nvSpPr>
      <dsp:spPr>
        <a:xfrm>
          <a:off x="2111085" y="2332472"/>
          <a:ext cx="2426570" cy="154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A1855-0F2D-456B-9EC3-898D452238D8}">
      <dsp:nvSpPr>
        <dsp:cNvPr id="0" name=""/>
        <dsp:cNvSpPr/>
      </dsp:nvSpPr>
      <dsp:spPr>
        <a:xfrm>
          <a:off x="2380704" y="2588610"/>
          <a:ext cx="2426570" cy="154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1" kern="1200">
              <a:latin typeface="Kokila" panose="020B0604020202020204" pitchFamily="34" charset="0"/>
              <a:cs typeface="Kokila" panose="020B0604020202020204" pitchFamily="34" charset="0"/>
            </a:rPr>
            <a:t>बस उसे सकारात्मक प्रेरणा की आवश्यकता हैं</a:t>
          </a:r>
          <a:endParaRPr lang="en-US" sz="3000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425835" y="2633741"/>
        <a:ext cx="2336308" cy="1450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6AD7F-9D24-44D8-AA53-C7769F9342F2}">
      <dsp:nvSpPr>
        <dsp:cNvPr id="0" name=""/>
        <dsp:cNvSpPr/>
      </dsp:nvSpPr>
      <dsp:spPr>
        <a:xfrm>
          <a:off x="148904" y="43291"/>
          <a:ext cx="8097012" cy="80752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Kokila" panose="020B0604020202020204" pitchFamily="34" charset="0"/>
              <a:cs typeface="Kokila" panose="020B0604020202020204" pitchFamily="34" charset="0"/>
            </a:rPr>
            <a:t> </a:t>
          </a:r>
          <a:r>
            <a:rPr lang="hi-IN" sz="3200" b="1" kern="1200">
              <a:latin typeface="Kokila" panose="020B0604020202020204" pitchFamily="34" charset="0"/>
              <a:cs typeface="Kokila" panose="020B0604020202020204" pitchFamily="34" charset="0"/>
            </a:rPr>
            <a:t>विद्यार्थियों</a:t>
          </a:r>
          <a:r>
            <a:rPr lang="en-US" sz="3200" b="1" kern="1200">
              <a:latin typeface="Kokila" panose="020B0604020202020204" pitchFamily="34" charset="0"/>
              <a:cs typeface="Kokila" panose="020B0604020202020204" pitchFamily="34" charset="0"/>
            </a:rPr>
            <a:t> की स्कूल में उपस्थिति व ठहराव को बढ़ाना</a:t>
          </a:r>
          <a:endParaRPr lang="en-US" sz="2800" b="1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72556" y="66943"/>
        <a:ext cx="7131143" cy="760225"/>
      </dsp:txXfrm>
    </dsp:sp>
    <dsp:sp modelId="{B3349F00-1536-4850-B773-371E1826B5EE}">
      <dsp:nvSpPr>
        <dsp:cNvPr id="0" name=""/>
        <dsp:cNvSpPr/>
      </dsp:nvSpPr>
      <dsp:spPr>
        <a:xfrm>
          <a:off x="321939" y="985080"/>
          <a:ext cx="8780318" cy="80752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rgbClr val="FF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>
              <a:latin typeface="Kokila" panose="020B0604020202020204" pitchFamily="34" charset="0"/>
              <a:cs typeface="Kokila" panose="020B0604020202020204" pitchFamily="34" charset="0"/>
            </a:rPr>
            <a:t>बच्चों को भाषा और गणित में निपुण बनाना </a:t>
          </a:r>
          <a:endParaRPr lang="en-US" sz="3200" b="1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45591" y="1008732"/>
        <a:ext cx="7508151" cy="760225"/>
      </dsp:txXfrm>
    </dsp:sp>
    <dsp:sp modelId="{E5CE3FB0-9F57-422B-9A7A-A6AB64ED5852}">
      <dsp:nvSpPr>
        <dsp:cNvPr id="0" name=""/>
        <dsp:cNvSpPr/>
      </dsp:nvSpPr>
      <dsp:spPr>
        <a:xfrm>
          <a:off x="1209293" y="1839372"/>
          <a:ext cx="8097012" cy="8075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>
              <a:latin typeface="Kokila" panose="020B0604020202020204" pitchFamily="34" charset="0"/>
              <a:cs typeface="Kokila" panose="020B0604020202020204" pitchFamily="34" charset="0"/>
            </a:rPr>
            <a:t>विद्यालय में पीयर लर्निंग (</a:t>
          </a:r>
          <a:r>
            <a:rPr lang="en-US" sz="3200" b="1" kern="1200">
              <a:latin typeface="Kokila" panose="020B0604020202020204" pitchFamily="34" charset="0"/>
              <a:cs typeface="Kokila" panose="020B0604020202020204" pitchFamily="34" charset="0"/>
            </a:rPr>
            <a:t>Peer Learning) </a:t>
          </a:r>
          <a:r>
            <a:rPr lang="hi-IN" sz="3200" b="1" kern="1200">
              <a:latin typeface="Kokila" panose="020B0604020202020204" pitchFamily="34" charset="0"/>
              <a:cs typeface="Kokila" panose="020B0604020202020204" pitchFamily="34" charset="0"/>
            </a:rPr>
            <a:t>को बढ़ावा देना </a:t>
          </a:r>
          <a:endParaRPr lang="en-US" sz="3200" b="1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232945" y="1863024"/>
        <a:ext cx="6920166" cy="760225"/>
      </dsp:txXfrm>
    </dsp:sp>
    <dsp:sp modelId="{AFB574D5-E249-4DA5-A2F7-F4011B878B2C}">
      <dsp:nvSpPr>
        <dsp:cNvPr id="0" name=""/>
        <dsp:cNvSpPr/>
      </dsp:nvSpPr>
      <dsp:spPr>
        <a:xfrm>
          <a:off x="1813940" y="2759059"/>
          <a:ext cx="8097012" cy="8075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>
              <a:latin typeface="Kokila" panose="020B0604020202020204" pitchFamily="34" charset="0"/>
              <a:cs typeface="Kokila" panose="020B0604020202020204" pitchFamily="34" charset="0"/>
            </a:rPr>
            <a:t>बच्चों </a:t>
          </a:r>
          <a:r>
            <a:rPr lang="en-US" sz="3200" b="1" kern="1200">
              <a:latin typeface="Kokila" panose="020B0604020202020204" pitchFamily="34" charset="0"/>
              <a:cs typeface="Kokila" panose="020B0604020202020204" pitchFamily="34" charset="0"/>
            </a:rPr>
            <a:t>में </a:t>
          </a:r>
          <a:r>
            <a:rPr lang="hi-IN" sz="3200" b="1" kern="1200">
              <a:latin typeface="Kokila" panose="020B0604020202020204" pitchFamily="34" charset="0"/>
              <a:cs typeface="Kokila" panose="020B0604020202020204" pitchFamily="34" charset="0"/>
            </a:rPr>
            <a:t>आत्मविश्वास तथा सहयोग की भावना विकसित करना</a:t>
          </a:r>
          <a:endParaRPr lang="en-US" sz="3200" b="1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837592" y="2782711"/>
        <a:ext cx="6920166" cy="760225"/>
      </dsp:txXfrm>
    </dsp:sp>
    <dsp:sp modelId="{C7905F81-3C1E-4F0E-9C99-D0FB228BAEE6}">
      <dsp:nvSpPr>
        <dsp:cNvPr id="0" name=""/>
        <dsp:cNvSpPr/>
      </dsp:nvSpPr>
      <dsp:spPr>
        <a:xfrm>
          <a:off x="2418587" y="3678745"/>
          <a:ext cx="8097012" cy="807529"/>
        </a:xfrm>
        <a:prstGeom prst="roundRect">
          <a:avLst>
            <a:gd name="adj" fmla="val 10000"/>
          </a:avLst>
        </a:prstGeom>
        <a:solidFill>
          <a:srgbClr val="884AB7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b="1" kern="1200">
              <a:latin typeface="Kokila" panose="020B0604020202020204" pitchFamily="34" charset="0"/>
              <a:cs typeface="Kokila" panose="020B0604020202020204" pitchFamily="34" charset="0"/>
            </a:rPr>
            <a:t>बच्चों का सर्वांगीण विकास करना</a:t>
          </a:r>
          <a:endParaRPr lang="en-US" sz="3200" b="1" kern="120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442239" y="3702397"/>
        <a:ext cx="6920166" cy="760225"/>
      </dsp:txXfrm>
    </dsp:sp>
    <dsp:sp modelId="{0C76879C-DEE5-42EE-B1ED-F446EB2891BF}">
      <dsp:nvSpPr>
        <dsp:cNvPr id="0" name=""/>
        <dsp:cNvSpPr/>
      </dsp:nvSpPr>
      <dsp:spPr>
        <a:xfrm>
          <a:off x="7660609" y="599776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78710" y="599776"/>
        <a:ext cx="288692" cy="394983"/>
      </dsp:txXfrm>
    </dsp:sp>
    <dsp:sp modelId="{6D8285D6-1AF7-4D8B-991F-CA76BD6A2514}">
      <dsp:nvSpPr>
        <dsp:cNvPr id="0" name=""/>
        <dsp:cNvSpPr/>
      </dsp:nvSpPr>
      <dsp:spPr>
        <a:xfrm>
          <a:off x="8176764" y="1509631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294865" y="1509631"/>
        <a:ext cx="288692" cy="394983"/>
      </dsp:txXfrm>
    </dsp:sp>
    <dsp:sp modelId="{75895DE6-D74D-43E8-A837-5736D81C2869}">
      <dsp:nvSpPr>
        <dsp:cNvPr id="0" name=""/>
        <dsp:cNvSpPr/>
      </dsp:nvSpPr>
      <dsp:spPr>
        <a:xfrm>
          <a:off x="8781411" y="2415859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899512" y="2415859"/>
        <a:ext cx="288692" cy="394983"/>
      </dsp:txXfrm>
    </dsp:sp>
    <dsp:sp modelId="{50CA57CC-C770-4C56-89D2-379FF8EFDB67}">
      <dsp:nvSpPr>
        <dsp:cNvPr id="0" name=""/>
        <dsp:cNvSpPr/>
      </dsp:nvSpPr>
      <dsp:spPr>
        <a:xfrm>
          <a:off x="9386058" y="3344518"/>
          <a:ext cx="524894" cy="524894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04159" y="3344518"/>
        <a:ext cx="288692" cy="394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056E9-77F2-442B-A3F3-645AC571CA5C}">
      <dsp:nvSpPr>
        <dsp:cNvPr id="0" name=""/>
        <dsp:cNvSpPr/>
      </dsp:nvSpPr>
      <dsp:spPr>
        <a:xfrm>
          <a:off x="156221" y="101465"/>
          <a:ext cx="3634876" cy="2180926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1" kern="120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प्रार्थना सभा में बच्चों को निपुण चैंपियन क्लब से परिचित कराया गया</a:t>
          </a:r>
          <a:endParaRPr lang="en-US" sz="2800" b="1" kern="1200">
            <a:solidFill>
              <a:srgbClr val="0070C0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56221" y="101465"/>
        <a:ext cx="3634876" cy="2180926"/>
      </dsp:txXfrm>
    </dsp:sp>
    <dsp:sp modelId="{12842133-B58A-4DEF-895C-0084FF2FC6A7}">
      <dsp:nvSpPr>
        <dsp:cNvPr id="0" name=""/>
        <dsp:cNvSpPr/>
      </dsp:nvSpPr>
      <dsp:spPr>
        <a:xfrm>
          <a:off x="4048230" y="140830"/>
          <a:ext cx="3634876" cy="2180926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1" kern="120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प्रत्येक माह के अंत में बच्चों की सीखने की प्रगति और उपलब्धियों के आधार पर निपुण चैंपियन का चयन किया गया।”</a:t>
          </a:r>
          <a:endParaRPr lang="en-US" sz="2800" b="1" kern="120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048230" y="140830"/>
        <a:ext cx="3634876" cy="2180926"/>
      </dsp:txXfrm>
    </dsp:sp>
    <dsp:sp modelId="{34D9EDFB-2D80-4937-BCC5-A559E1767B69}">
      <dsp:nvSpPr>
        <dsp:cNvPr id="0" name=""/>
        <dsp:cNvSpPr/>
      </dsp:nvSpPr>
      <dsp:spPr>
        <a:xfrm>
          <a:off x="187518" y="2515699"/>
          <a:ext cx="3634876" cy="218092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निपुण चैंपियन बने बच्चों को निपुण उत्सव, एस.एम.सी बैठकों तथा शिक्षा चौपाल जैसे मंचों पर सम्मानित किया जाता है, जिससे अन्य बच्चों को भी प्रेरणा मिलती है।</a:t>
          </a:r>
          <a:endParaRPr lang="en-US" sz="2400" b="1" kern="120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87518" y="2515699"/>
        <a:ext cx="3634876" cy="2180926"/>
      </dsp:txXfrm>
    </dsp:sp>
    <dsp:sp modelId="{6EA86B65-F15F-4B76-ADC2-97B70DF69463}">
      <dsp:nvSpPr>
        <dsp:cNvPr id="0" name=""/>
        <dsp:cNvSpPr/>
      </dsp:nvSpPr>
      <dsp:spPr>
        <a:xfrm>
          <a:off x="4077708" y="2546559"/>
          <a:ext cx="3634876" cy="2180926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1" kern="120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निपुण चैंपियन बच्चों को उनके सहपाठियों का “बडी” (</a:t>
          </a:r>
          <a:r>
            <a:rPr lang="en-US" sz="2800" b="1" kern="120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Buddy) </a:t>
          </a:r>
          <a:r>
            <a:rPr lang="hi-IN" sz="2800" b="1" kern="120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बनाया गया है। </a:t>
          </a:r>
          <a:endParaRPr lang="en-US" sz="2800" b="1" kern="120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077708" y="2546559"/>
        <a:ext cx="3634876" cy="2180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1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6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4CA0-E638-DC36-2648-438D23C2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87" y="516283"/>
            <a:ext cx="6526350" cy="1324897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i-IN" sz="52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निपुण क्लब चैंपियन </a:t>
            </a:r>
            <a:endParaRPr lang="en-US" sz="5200" b="1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D5F89-209B-5FD1-3EDF-8863EAA6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AE2807F7-914B-418F-8434-344180313979}" type="datetime1">
              <a:rPr lang="en-US">
                <a:solidFill>
                  <a:schemeClr val="tx1">
                    <a:alpha val="60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4/27/2026</a:t>
            </a:fld>
            <a:endParaRPr lang="en-US">
              <a:solidFill>
                <a:schemeClr val="tx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81684-A7EF-3A03-8A70-122CE9E2199F}"/>
              </a:ext>
            </a:extLst>
          </p:cNvPr>
          <p:cNvSpPr txBox="1"/>
          <p:nvPr/>
        </p:nvSpPr>
        <p:spPr>
          <a:xfrm>
            <a:off x="5819562" y="3792514"/>
            <a:ext cx="4195673" cy="2026003"/>
          </a:xfrm>
          <a:prstGeom prst="rect">
            <a:avLst/>
          </a:prstGeom>
          <a:solidFill>
            <a:srgbClr val="FDC71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i-IN" sz="32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200" b="1" i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नीलम राय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i-IN" sz="3200" b="1" i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प्राथमिक विद्यालय मडुवाडीह, काशी विद्यापीठ, वाराणसी</a:t>
            </a:r>
            <a:endParaRPr lang="en-US" sz="2800" b="1" i="1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C1CFD-1945-CFC2-BD52-C4130137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743" y="120579"/>
            <a:ext cx="1720601" cy="1720601"/>
          </a:xfrm>
          <a:prstGeom prst="rect">
            <a:avLst/>
          </a:prstGeom>
        </p:spPr>
      </p:pic>
      <p:pic>
        <p:nvPicPr>
          <p:cNvPr id="5" name="Picture 4" descr="A person standing in front of a group of children&#10;&#10;AI-generated content may be incorrect.">
            <a:extLst>
              <a:ext uri="{FF2B5EF4-FFF2-40B4-BE49-F238E27FC236}">
                <a16:creationId xmlns:a16="http://schemas.microsoft.com/office/drawing/2014/main" id="{FF25EE2F-C268-CD1D-D665-9E596C4AF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8" y="2202426"/>
            <a:ext cx="4195672" cy="4139291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8576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DEE8F0-C3E5-EEC4-D1CC-BF8B7151620E}"/>
              </a:ext>
            </a:extLst>
          </p:cNvPr>
          <p:cNvSpPr txBox="1"/>
          <p:nvPr/>
        </p:nvSpPr>
        <p:spPr>
          <a:xfrm>
            <a:off x="3313471" y="36266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/>
          </a:p>
        </p:txBody>
      </p:sp>
      <p:graphicFrame>
        <p:nvGraphicFramePr>
          <p:cNvPr id="11" name="TextBox 1">
            <a:extLst>
              <a:ext uri="{FF2B5EF4-FFF2-40B4-BE49-F238E27FC236}">
                <a16:creationId xmlns:a16="http://schemas.microsoft.com/office/drawing/2014/main" id="{11FCBD43-27D2-22B7-7E99-BF4AFE5A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35868"/>
              </p:ext>
            </p:extLst>
          </p:nvPr>
        </p:nvGraphicFramePr>
        <p:xfrm>
          <a:off x="275303" y="452284"/>
          <a:ext cx="5663381" cy="486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4198B80-EF63-6773-19AB-C01880719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6134" y="0"/>
            <a:ext cx="1719221" cy="1719221"/>
          </a:xfrm>
          <a:prstGeom prst="rect">
            <a:avLst/>
          </a:prstGeom>
        </p:spPr>
      </p:pic>
      <p:pic>
        <p:nvPicPr>
          <p:cNvPr id="4" name="Picture 3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9E62839B-0909-81E1-9CF4-B582C4943C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0916"/>
            <a:ext cx="5073444" cy="4178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91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00" intensity="8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697DE14-76A4-48CA-B420-92AAF927B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391539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863BF-9D02-5740-DEE8-FCF3DCB8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76AEF-0BD3-4631-B613-130ED4B068F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4/27/2026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767EE-A426-3474-669C-9D677E763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3679" y="258808"/>
            <a:ext cx="1719221" cy="1719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A0632-2A69-4865-64E7-A3D76390073D}"/>
              </a:ext>
            </a:extLst>
          </p:cNvPr>
          <p:cNvGrpSpPr/>
          <p:nvPr/>
        </p:nvGrpSpPr>
        <p:grpSpPr>
          <a:xfrm>
            <a:off x="1848464" y="-1644260"/>
            <a:ext cx="6356437" cy="2793344"/>
            <a:chOff x="788623" y="-1752414"/>
            <a:chExt cx="7131143" cy="36309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29CD71-DD57-67B3-4F15-C33701F04C85}"/>
                </a:ext>
              </a:extLst>
            </p:cNvPr>
            <p:cNvGrpSpPr/>
            <p:nvPr/>
          </p:nvGrpSpPr>
          <p:grpSpPr>
            <a:xfrm>
              <a:off x="788623" y="-1752414"/>
              <a:ext cx="7131143" cy="3504828"/>
              <a:chOff x="-772761" y="-2697298"/>
              <a:chExt cx="7131143" cy="35048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BD55DCA-C96E-1F00-8D44-D7FDC78897C9}"/>
                  </a:ext>
                </a:extLst>
              </p:cNvPr>
              <p:cNvSpPr/>
              <p:nvPr/>
            </p:nvSpPr>
            <p:spPr>
              <a:xfrm>
                <a:off x="867328" y="-986"/>
                <a:ext cx="3667287" cy="808516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3EA6C577-5D16-621F-E5FE-132EC22EC2C5}"/>
                  </a:ext>
                </a:extLst>
              </p:cNvPr>
              <p:cNvSpPr txBox="1"/>
              <p:nvPr/>
            </p:nvSpPr>
            <p:spPr>
              <a:xfrm>
                <a:off x="-772761" y="-2697298"/>
                <a:ext cx="7131143" cy="76022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400" b="1" kern="120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B46E99-F5D7-7714-75A7-ED5F65111B77}"/>
                </a:ext>
              </a:extLst>
            </p:cNvPr>
            <p:cNvSpPr txBox="1"/>
            <p:nvPr/>
          </p:nvSpPr>
          <p:spPr>
            <a:xfrm>
              <a:off x="2428711" y="1118417"/>
              <a:ext cx="3667287" cy="76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arajita" panose="02020603050405020304" pitchFamily="18" charset="0"/>
                  <a:cs typeface="Aparajita" panose="02020603050405020304" pitchFamily="18" charset="0"/>
                </a:rPr>
                <a:t>उद्देश्य</a:t>
              </a: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713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00" intensity="8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5DF1E-499E-BE71-8391-1C19EAFE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2" y="6356350"/>
            <a:ext cx="2819598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43CBD8E0-E307-4DCB-B0B2-7E9FD08DF582}" type="datetime1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4/27/2026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FE4BBB-8F9C-3261-D83B-2CA1B184B752}"/>
              </a:ext>
            </a:extLst>
          </p:cNvPr>
          <p:cNvGrpSpPr/>
          <p:nvPr/>
        </p:nvGrpSpPr>
        <p:grpSpPr>
          <a:xfrm>
            <a:off x="1740311" y="4751762"/>
            <a:ext cx="9035844" cy="1699817"/>
            <a:chOff x="2979173" y="2998202"/>
            <a:chExt cx="4306529" cy="8975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A04A218-07B6-565C-137D-35EEB24C2F44}"/>
                </a:ext>
              </a:extLst>
            </p:cNvPr>
            <p:cNvSpPr/>
            <p:nvPr/>
          </p:nvSpPr>
          <p:spPr>
            <a:xfrm>
              <a:off x="2979173" y="2998202"/>
              <a:ext cx="4306529" cy="7398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3C9D5-B104-2E7C-5DC4-B2D54B0E0631}"/>
                </a:ext>
              </a:extLst>
            </p:cNvPr>
            <p:cNvSpPr txBox="1"/>
            <p:nvPr/>
          </p:nvSpPr>
          <p:spPr>
            <a:xfrm>
              <a:off x="3588772" y="3180692"/>
              <a:ext cx="3696930" cy="71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i-IN" sz="3200" b="1">
                  <a:latin typeface="Aparajita" panose="02020603050405020304" pitchFamily="18" charset="0"/>
                  <a:cs typeface="Aparajita" panose="02020603050405020304" pitchFamily="18" charset="0"/>
                </a:rPr>
                <a:t>निपुण चैंपियन क्लब से बच्चों को परिचित कराना </a:t>
              </a:r>
              <a:endParaRPr lang="en-US" sz="3200">
                <a:latin typeface="Aparajita" panose="02020603050405020304" pitchFamily="18" charset="0"/>
                <a:cs typeface="Aparajita" panose="02020603050405020304" pitchFamily="18" charset="0"/>
              </a:endParaRPr>
            </a:p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8C3AC8-3A14-8D0A-532B-D9030F69E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8" y="63061"/>
            <a:ext cx="1719221" cy="1719221"/>
          </a:xfrm>
          <a:prstGeom prst="rect">
            <a:avLst/>
          </a:prstGeom>
        </p:spPr>
      </p:pic>
      <p:pic>
        <p:nvPicPr>
          <p:cNvPr id="8" name="Picture 7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F3090B6F-4299-F246-EF9F-151C534BB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432440"/>
            <a:ext cx="6390968" cy="4146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9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2C3C-78E2-B2C0-C634-08252A44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56" y="534698"/>
            <a:ext cx="4431519" cy="66148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2800" b="1">
                <a:ea typeface="Calibri Light"/>
                <a:cs typeface="Calibri Light"/>
              </a:rPr>
              <a:t> </a:t>
            </a:r>
            <a:br>
              <a:rPr lang="en-US" sz="2800" b="1">
                <a:ea typeface="Calibri Light"/>
                <a:cs typeface="Calibri Light"/>
              </a:rPr>
            </a:br>
            <a:br>
              <a:rPr lang="en-US" sz="6000" b="1">
                <a:latin typeface="Aparajita" panose="02020603050405020304" pitchFamily="18" charset="0"/>
                <a:ea typeface="Calibri Light"/>
                <a:cs typeface="Aparajita" panose="02020603050405020304" pitchFamily="18" charset="0"/>
              </a:rPr>
            </a:br>
            <a:br>
              <a:rPr lang="en-US" sz="8000" b="1">
                <a:latin typeface="Aparajita" panose="02020603050405020304" pitchFamily="18" charset="0"/>
                <a:cs typeface="Aparajita" panose="02020603050405020304" pitchFamily="18" charset="0"/>
              </a:rPr>
            </a:br>
            <a:br>
              <a:rPr lang="en-US" sz="2800"/>
            </a:br>
            <a:endParaRPr lang="en-US" sz="2800" kern="1200"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74" name="TextBox 2">
            <a:extLst>
              <a:ext uri="{FF2B5EF4-FFF2-40B4-BE49-F238E27FC236}">
                <a16:creationId xmlns:a16="http://schemas.microsoft.com/office/drawing/2014/main" id="{656A22A7-6F50-8C51-367A-470771A65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407080"/>
              </p:ext>
            </p:extLst>
          </p:nvPr>
        </p:nvGraphicFramePr>
        <p:xfrm>
          <a:off x="349165" y="1678222"/>
          <a:ext cx="9483093" cy="472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D07C11-BBED-4F00-8312-8A8788DDD4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8464" y="60459"/>
            <a:ext cx="1719221" cy="1719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19C54-DD35-756A-9F50-A8DC358F44DF}"/>
              </a:ext>
            </a:extLst>
          </p:cNvPr>
          <p:cNvSpPr txBox="1"/>
          <p:nvPr/>
        </p:nvSpPr>
        <p:spPr>
          <a:xfrm>
            <a:off x="1307689" y="452284"/>
            <a:ext cx="560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5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</a:t>
            </a:r>
            <a:endParaRPr lang="en-US" sz="7200">
              <a:solidFill>
                <a:srgbClr val="F5313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DEA9E-465F-43A4-AE4F-6491DD5CBD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83" y="1932972"/>
            <a:ext cx="3450165" cy="4606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55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70C0"/>
            </a:gs>
            <a:gs pos="28000">
              <a:schemeClr val="tx1"/>
            </a:gs>
            <a:gs pos="95804">
              <a:schemeClr val="accent5">
                <a:alpha val="62000"/>
                <a:lumMod val="0"/>
                <a:lumOff val="100000"/>
              </a:schemeClr>
            </a:gs>
            <a:gs pos="84000">
              <a:srgbClr val="FFFF00"/>
            </a:gs>
            <a:gs pos="87000">
              <a:schemeClr val="accent5">
                <a:lumMod val="60000"/>
                <a:lumOff val="4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0DC60D-F292-5706-11B3-A6D1066976D9}"/>
              </a:ext>
            </a:extLst>
          </p:cNvPr>
          <p:cNvGrpSpPr/>
          <p:nvPr/>
        </p:nvGrpSpPr>
        <p:grpSpPr>
          <a:xfrm>
            <a:off x="4654296" y="542207"/>
            <a:ext cx="5186515" cy="791790"/>
            <a:chOff x="5068530" y="623275"/>
            <a:chExt cx="5186515" cy="791790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367CBA77-D344-2149-92C0-C65AE504A55E}"/>
                </a:ext>
              </a:extLst>
            </p:cNvPr>
            <p:cNvSpPr/>
            <p:nvPr/>
          </p:nvSpPr>
          <p:spPr>
            <a:xfrm>
              <a:off x="5068530" y="623275"/>
              <a:ext cx="5186515" cy="722576"/>
            </a:xfrm>
            <a:prstGeom prst="round2Diag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8768CD-CBE9-CD6D-D01A-DCCA0DD044A0}"/>
                </a:ext>
              </a:extLst>
            </p:cNvPr>
            <p:cNvSpPr txBox="1"/>
            <p:nvPr/>
          </p:nvSpPr>
          <p:spPr>
            <a:xfrm>
              <a:off x="5810866" y="810284"/>
              <a:ext cx="3077496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</a:pPr>
              <a:r>
                <a:rPr lang="hi-I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arajita" panose="02020603050405020304" pitchFamily="18" charset="0"/>
                  <a:cs typeface="Aparajita" panose="02020603050405020304" pitchFamily="18" charset="0"/>
                </a:rPr>
                <a:t>प्रभाव</a:t>
              </a:r>
              <a:endPara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028ABA-96DE-34C8-CE16-7D0C36B3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127" y="78492"/>
            <a:ext cx="1719221" cy="1719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3A488-2931-F8E3-9E86-81E56D92FE1C}"/>
              </a:ext>
            </a:extLst>
          </p:cNvPr>
          <p:cNvSpPr txBox="1"/>
          <p:nvPr/>
        </p:nvSpPr>
        <p:spPr>
          <a:xfrm>
            <a:off x="4938589" y="1595021"/>
            <a:ext cx="6096000" cy="418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hi-IN" sz="1800">
                <a:effectLst/>
                <a:latin typeface="Kruti Dev 010"/>
                <a:ea typeface="MS Mincho" panose="02020609040205080304" pitchFamily="49" charset="-128"/>
                <a:cs typeface="Kokila" panose="020B0604020202020204" pitchFamily="34" charset="0"/>
              </a:rPr>
              <a:t> </a:t>
            </a:r>
            <a:r>
              <a:rPr lang="hi-IN" sz="2800" b="1">
                <a:solidFill>
                  <a:schemeClr val="bg1"/>
                </a:solidFill>
                <a:effectLst/>
                <a:latin typeface="Kokila" panose="020B0604020202020204" pitchFamily="34" charset="0"/>
                <a:ea typeface="MS Mincho" panose="02020609040205080304" pitchFamily="49" charset="-128"/>
                <a:cs typeface="Kokila" panose="020B0604020202020204" pitchFamily="34" charset="0"/>
              </a:rPr>
              <a:t>परिणामस्वरूप निपुण चैंपियन क्लब  से बच्चों की उपस्थिति एवं ठहराव हेतु सहायक सिद्ध हुआ है</a:t>
            </a:r>
            <a:endParaRPr lang="en-US" sz="2800" b="1">
              <a:solidFill>
                <a:schemeClr val="bg1"/>
              </a:solidFill>
              <a:effectLst/>
              <a:latin typeface="Kokila" panose="020B0604020202020204" pitchFamily="34" charset="0"/>
              <a:ea typeface="MS Mincho" panose="02020609040205080304" pitchFamily="49" charset="-128"/>
              <a:cs typeface="Kokila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hi-IN" sz="2800" b="1">
                <a:solidFill>
                  <a:schemeClr val="bg1"/>
                </a:solidFill>
                <a:effectLst/>
                <a:latin typeface="Kokila" panose="020B0604020202020204" pitchFamily="34" charset="0"/>
                <a:ea typeface="MS Mincho" panose="02020609040205080304" pitchFamily="49" charset="-128"/>
                <a:cs typeface="Kokila" panose="020B0604020202020204" pitchFamily="34" charset="0"/>
              </a:rPr>
              <a:t>अब बच्चे विद्यालय आने के लिए अधिक उत्साहित रहते हैं और सीखने की प्रक्रिया को आत्मसात कर रहे हैं। निपुण चैंपियन क्लब के माध्यम से बच्चों में सहयोग</a:t>
            </a:r>
            <a:r>
              <a:rPr lang="en-US" sz="2800" b="1">
                <a:solidFill>
                  <a:schemeClr val="bg1"/>
                </a:solidFill>
                <a:effectLst/>
                <a:latin typeface="Kokila" panose="020B0604020202020204" pitchFamily="34" charset="0"/>
                <a:ea typeface="MS Mincho" panose="02020609040205080304" pitchFamily="49" charset="-128"/>
                <a:cs typeface="Kokila" panose="020B0604020202020204" pitchFamily="34" charset="0"/>
              </a:rPr>
              <a:t>, </a:t>
            </a:r>
            <a:r>
              <a:rPr lang="hi-IN" sz="2800" b="1">
                <a:solidFill>
                  <a:schemeClr val="bg1"/>
                </a:solidFill>
                <a:effectLst/>
                <a:latin typeface="Kokila" panose="020B0604020202020204" pitchFamily="34" charset="0"/>
                <a:ea typeface="MS Mincho" panose="02020609040205080304" pitchFamily="49" charset="-128"/>
                <a:cs typeface="Kokila" panose="020B0604020202020204" pitchFamily="34" charset="0"/>
              </a:rPr>
              <a:t>नेतृत्व की भावना -और सीखने की प्रकिया में निरंतर वृद्धि देखी जा रही है। बच्चे अब आत्मविश्वास के साथ विभिन्न प्रतियोगी परीक्षाओं में प्ररिभाग कर रहे हैं और उत्कृष्ट प्रदर्शन कर रहे हैं</a:t>
            </a:r>
            <a:endParaRPr lang="en-US" sz="2800" b="1">
              <a:solidFill>
                <a:schemeClr val="bg1"/>
              </a:solidFill>
              <a:effectLst/>
              <a:latin typeface="Kokila" panose="020B0604020202020204" pitchFamily="34" charset="0"/>
              <a:ea typeface="MS Mincho" panose="02020609040205080304" pitchFamily="49" charset="-128"/>
              <a:cs typeface="Kokila" panose="020B0604020202020204" pitchFamily="34" charset="0"/>
            </a:endParaRPr>
          </a:p>
        </p:txBody>
      </p:sp>
      <p:pic>
        <p:nvPicPr>
          <p:cNvPr id="8" name="Picture 7" descr="A group of people standing next to a person&#10;&#10;AI-generated content may be incorrect.">
            <a:extLst>
              <a:ext uri="{FF2B5EF4-FFF2-40B4-BE49-F238E27FC236}">
                <a16:creationId xmlns:a16="http://schemas.microsoft.com/office/drawing/2014/main" id="{7172C8BC-9DF8-735D-A246-3D44FE4E1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9" y="2569028"/>
            <a:ext cx="4727082" cy="4094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77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931A-4946-3D80-71D2-4190DF61D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708" y="499491"/>
            <a:ext cx="5980503" cy="12536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i-IN" sz="4400" b="1" kern="1200">
                <a:latin typeface="Kokila" panose="020B0604020202020204" pitchFamily="34" charset="0"/>
                <a:cs typeface="Kokila" panose="020B0604020202020204" pitchFamily="34" charset="0"/>
              </a:rPr>
              <a:t>शिक्षक साथियों के लिए </a:t>
            </a:r>
            <a:r>
              <a:rPr lang="en-US" sz="4400" b="1" kern="1200">
                <a:latin typeface="Kokila" panose="020B0604020202020204" pitchFamily="34" charset="0"/>
                <a:cs typeface="Kokila" panose="020B0604020202020204" pitchFamily="34" charset="0"/>
              </a:rPr>
              <a:t>सुझाव </a:t>
            </a:r>
            <a:endParaRPr lang="en-US" b="1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C68EA-B81B-1234-A8BA-89EDE4BDA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026" y="2495535"/>
            <a:ext cx="9232490" cy="45519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20B0604020202020204" pitchFamily="34" charset="0"/>
              <a:buChar char="v"/>
            </a:pP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जिन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विद्यालयों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में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अध्यापकों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कमी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वहां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यह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नवाचार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काफी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उपयोगी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हो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सकता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  <a:p>
            <a:pPr marL="342900" indent="-342900" algn="l">
              <a:lnSpc>
                <a:spcPct val="100000"/>
              </a:lnSpc>
              <a:buFont typeface="Wingdings" panose="020B0604020202020204" pitchFamily="34" charset="0"/>
              <a:buChar char="v"/>
            </a:pP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अध्यापक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कक्षा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1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पाठ्यक्रम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साथ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दिव्यांग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छात्र-छात्राओं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आसानी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से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सिखा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सकता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साथ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अन्य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विद्यालयों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लिए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यह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काफी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उपयोगी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क्योंकि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यह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नामांकन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व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ठहराव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साथ-साथ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निपुण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लक्ष्य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प्राप्त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करने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में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सहायक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  <a:p>
            <a:pPr marL="342900" indent="-342900" algn="l">
              <a:lnSpc>
                <a:spcPct val="100000"/>
              </a:lnSpc>
              <a:buFont typeface="Wingdings" panose="020B0604020202020204" pitchFamily="34" charset="0"/>
              <a:buChar char="v"/>
            </a:pP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इस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नवाचार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लिए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तो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अतिरिक्त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कक्षा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कक्ष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जरूरत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पड़ती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अतिरिक्त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संसाधनों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आवश्यकता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होती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यह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शून्य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निवेश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नवाचार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800" b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FD1A4-6198-B33A-C459-32F68C948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7" y="33947"/>
            <a:ext cx="1719221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1ADDAD-2F76-F611-4111-5E917CF6FA23}"/>
              </a:ext>
            </a:extLst>
          </p:cNvPr>
          <p:cNvGrpSpPr/>
          <p:nvPr/>
        </p:nvGrpSpPr>
        <p:grpSpPr>
          <a:xfrm>
            <a:off x="6096000" y="3311566"/>
            <a:ext cx="5279922" cy="1700980"/>
            <a:chOff x="4221551" y="4630993"/>
            <a:chExt cx="5279922" cy="17009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7228B19-729A-04DB-930A-AE254C3A2DAB}"/>
                </a:ext>
              </a:extLst>
            </p:cNvPr>
            <p:cNvSpPr/>
            <p:nvPr/>
          </p:nvSpPr>
          <p:spPr>
            <a:xfrm>
              <a:off x="5198103" y="4630993"/>
              <a:ext cx="3305367" cy="17009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634CC8-640A-1F1C-852D-53EE900A635D}"/>
                </a:ext>
              </a:extLst>
            </p:cNvPr>
            <p:cNvSpPr txBox="1"/>
            <p:nvPr/>
          </p:nvSpPr>
          <p:spPr>
            <a:xfrm>
              <a:off x="4221551" y="4819764"/>
              <a:ext cx="52799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8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kila" panose="020B0604020202020204" pitchFamily="34" charset="0"/>
                  <a:cs typeface="Kokila" panose="020B0604020202020204" pitchFamily="34" charset="0"/>
                </a:rPr>
                <a:t>धन्यवाद</a:t>
              </a:r>
              <a:endParaRPr 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92C97A-CDB2-E4BD-BB75-CF57064B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72" y="78648"/>
            <a:ext cx="1719221" cy="1719221"/>
          </a:xfrm>
          <a:prstGeom prst="rect">
            <a:avLst/>
          </a:prstGeom>
        </p:spPr>
      </p:pic>
      <p:pic>
        <p:nvPicPr>
          <p:cNvPr id="7" name="Picture 6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F891582A-C419-B033-B98F-D8DD0B978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6" y="1549484"/>
            <a:ext cx="5150644" cy="4136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41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347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Aparajita</vt:lpstr>
      <vt:lpstr>Aptos</vt:lpstr>
      <vt:lpstr>Aptos Display</vt:lpstr>
      <vt:lpstr>Arial</vt:lpstr>
      <vt:lpstr>Calibri</vt:lpstr>
      <vt:lpstr>Kokila</vt:lpstr>
      <vt:lpstr>Kruti Dev 010</vt:lpstr>
      <vt:lpstr>Wingdings</vt:lpstr>
      <vt:lpstr>Office Theme</vt:lpstr>
      <vt:lpstr>निपुण क्लब चैंपियन </vt:lpstr>
      <vt:lpstr>PowerPoint Presentation</vt:lpstr>
      <vt:lpstr>PowerPoint Presentation</vt:lpstr>
      <vt:lpstr>PowerPoint Presentation</vt:lpstr>
      <vt:lpstr>     </vt:lpstr>
      <vt:lpstr>PowerPoint Presentation</vt:lpstr>
      <vt:lpstr>शिक्षक साथियों के लिए सुझाव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 BAHADUR MAURYA</dc:creator>
  <cp:lastModifiedBy>Lal Bahadur Maurya</cp:lastModifiedBy>
  <cp:revision>68</cp:revision>
  <dcterms:created xsi:type="dcterms:W3CDTF">2024-05-16T12:21:27Z</dcterms:created>
  <dcterms:modified xsi:type="dcterms:W3CDTF">2026-04-27T15:02:33Z</dcterms:modified>
</cp:coreProperties>
</file>