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mp" ContentType="image/jpeg"/>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 /><Relationship Id="rId2" Type="http://schemas.openxmlformats.org/package/2006/relationships/metadata/thumbnail" Target="docProps/thumbnail.jpeg" /><Relationship Id="rId1" Type="http://schemas.openxmlformats.org/officeDocument/2006/relationships/officeDocument" Target="ppt/presentation.xml" /><Relationship Id="rId4" Type="http://schemas.openxmlformats.org/officeDocument/2006/relationships/extended-properties" Target="docProps/app.xml" /></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68" r:id="rId2"/>
    <p:sldId id="256" r:id="rId3"/>
    <p:sldId id="257" r:id="rId4"/>
    <p:sldId id="259" r:id="rId5"/>
    <p:sldId id="267" r:id="rId6"/>
    <p:sldId id="258" r:id="rId7"/>
    <p:sldId id="260" r:id="rId8"/>
    <p:sldId id="261" r:id="rId9"/>
    <p:sldId id="262" r:id="rId10"/>
    <p:sldId id="263" r:id="rId11"/>
    <p:sldId id="264" r:id="rId12"/>
    <p:sldId id="269" r:id="rId13"/>
    <p:sldId id="265" r:id="rId14"/>
    <p:sldId id="266" r:id="rId1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1" d="100"/>
          <a:sy n="81" d="100"/>
        </p:scale>
        <p:origin x="677"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 /><Relationship Id="rId13" Type="http://schemas.openxmlformats.org/officeDocument/2006/relationships/slide" Target="slides/slide12.xml" /><Relationship Id="rId18" Type="http://schemas.openxmlformats.org/officeDocument/2006/relationships/theme" Target="theme/theme1.xml" /><Relationship Id="rId3" Type="http://schemas.openxmlformats.org/officeDocument/2006/relationships/slide" Target="slides/slide2.xml" /><Relationship Id="rId7" Type="http://schemas.openxmlformats.org/officeDocument/2006/relationships/slide" Target="slides/slide6.xml" /><Relationship Id="rId12" Type="http://schemas.openxmlformats.org/officeDocument/2006/relationships/slide" Target="slides/slide11.xml" /><Relationship Id="rId17" Type="http://schemas.openxmlformats.org/officeDocument/2006/relationships/viewProps" Target="viewProps.xml" /><Relationship Id="rId2" Type="http://schemas.openxmlformats.org/officeDocument/2006/relationships/slide" Target="slides/slide1.xml" /><Relationship Id="rId16" Type="http://schemas.openxmlformats.org/officeDocument/2006/relationships/presProps" Target="presProps.xml" /><Relationship Id="rId1" Type="http://schemas.openxmlformats.org/officeDocument/2006/relationships/slideMaster" Target="slideMasters/slideMaster1.xml" /><Relationship Id="rId6" Type="http://schemas.openxmlformats.org/officeDocument/2006/relationships/slide" Target="slides/slide5.xml" /><Relationship Id="rId11" Type="http://schemas.openxmlformats.org/officeDocument/2006/relationships/slide" Target="slides/slide10.xml" /><Relationship Id="rId5" Type="http://schemas.openxmlformats.org/officeDocument/2006/relationships/slide" Target="slides/slide4.xml" /><Relationship Id="rId15" Type="http://schemas.openxmlformats.org/officeDocument/2006/relationships/slide" Target="slides/slide14.xml" /><Relationship Id="rId10" Type="http://schemas.openxmlformats.org/officeDocument/2006/relationships/slide" Target="slides/slide9.xml" /><Relationship Id="rId19" Type="http://schemas.openxmlformats.org/officeDocument/2006/relationships/tableStyles" Target="tableStyles.xml" /><Relationship Id="rId4" Type="http://schemas.openxmlformats.org/officeDocument/2006/relationships/slide" Target="slides/slide3.xml" /><Relationship Id="rId9" Type="http://schemas.openxmlformats.org/officeDocument/2006/relationships/slide" Target="slides/slide8.xml" /><Relationship Id="rId14" Type="http://schemas.openxmlformats.org/officeDocument/2006/relationships/slide" Target="slides/slide13.xml" /></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 /><Relationship Id="rId2" Type="http://schemas.microsoft.com/office/2011/relationships/chartColorStyle" Target="colors1.xml" /><Relationship Id="rId1" Type="http://schemas.microsoft.com/office/2011/relationships/chartStyle" Target="style1.xml" /></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 /><Relationship Id="rId2" Type="http://schemas.microsoft.com/office/2011/relationships/chartColorStyle" Target="colors2.xml" /><Relationship Id="rId1" Type="http://schemas.microsoft.com/office/2011/relationships/chartStyle" Target="style2.xml" /></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11230905781558"/>
          <c:y val="4.1430945167863067E-2"/>
          <c:w val="0.88674082550437916"/>
          <c:h val="0.85077173556677221"/>
        </c:manualLayout>
      </c:layout>
      <c:barChart>
        <c:barDir val="col"/>
        <c:grouping val="clustered"/>
        <c:varyColors val="0"/>
        <c:ser>
          <c:idx val="0"/>
          <c:order val="0"/>
          <c:tx>
            <c:strRef>
              <c:f>Sheet1!$B$1</c:f>
              <c:strCache>
                <c:ptCount val="1"/>
                <c:pt idx="0">
                  <c:v>YEAR</c:v>
                </c:pt>
              </c:strCache>
            </c:strRef>
          </c:tx>
          <c:spPr>
            <a:solidFill>
              <a:schemeClr val="accent1"/>
            </a:solidFill>
            <a:ln>
              <a:noFill/>
            </a:ln>
            <a:effectLst/>
          </c:spPr>
          <c:invertIfNegative val="0"/>
          <c:cat>
            <c:numRef>
              <c:f>Sheet1!$A$2:$A$7</c:f>
              <c:numCache>
                <c:formatCode>General</c:formatCode>
                <c:ptCount val="6"/>
                <c:pt idx="0">
                  <c:v>2020</c:v>
                </c:pt>
                <c:pt idx="1">
                  <c:v>2021</c:v>
                </c:pt>
                <c:pt idx="2">
                  <c:v>2022</c:v>
                </c:pt>
                <c:pt idx="3">
                  <c:v>2023</c:v>
                </c:pt>
                <c:pt idx="4">
                  <c:v>2024</c:v>
                </c:pt>
                <c:pt idx="5">
                  <c:v>2025</c:v>
                </c:pt>
              </c:numCache>
            </c:numRef>
          </c:cat>
          <c:val>
            <c:numRef>
              <c:f>Sheet1!$B$2:$B$7</c:f>
              <c:numCache>
                <c:formatCode>General</c:formatCode>
                <c:ptCount val="6"/>
                <c:pt idx="0">
                  <c:v>50</c:v>
                </c:pt>
                <c:pt idx="1">
                  <c:v>56</c:v>
                </c:pt>
                <c:pt idx="2">
                  <c:v>60</c:v>
                </c:pt>
                <c:pt idx="3">
                  <c:v>63</c:v>
                </c:pt>
                <c:pt idx="4">
                  <c:v>68</c:v>
                </c:pt>
                <c:pt idx="5">
                  <c:v>74</c:v>
                </c:pt>
              </c:numCache>
            </c:numRef>
          </c:val>
          <c:extLst>
            <c:ext xmlns:c16="http://schemas.microsoft.com/office/drawing/2014/chart" uri="{C3380CC4-5D6E-409C-BE32-E72D297353CC}">
              <c16:uniqueId val="{00000000-5368-444E-B110-3315AC25CFBC}"/>
            </c:ext>
          </c:extLst>
        </c:ser>
        <c:dLbls>
          <c:showLegendKey val="0"/>
          <c:showVal val="0"/>
          <c:showCatName val="0"/>
          <c:showSerName val="0"/>
          <c:showPercent val="0"/>
          <c:showBubbleSize val="0"/>
        </c:dLbls>
        <c:gapWidth val="219"/>
        <c:overlap val="-27"/>
        <c:axId val="1537615135"/>
        <c:axId val="1537610335"/>
      </c:barChart>
      <c:catAx>
        <c:axId val="1537615135"/>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537610335"/>
        <c:crosses val="autoZero"/>
        <c:auto val="1"/>
        <c:lblAlgn val="ctr"/>
        <c:lblOffset val="100"/>
        <c:noMultiLvlLbl val="0"/>
      </c:catAx>
      <c:valAx>
        <c:axId val="1537610335"/>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537615135"/>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spPr>
            <a:solidFill>
              <a:schemeClr val="accent1"/>
            </a:solidFill>
            <a:ln>
              <a:noFill/>
            </a:ln>
            <a:effectLst/>
          </c:spPr>
          <c:invertIfNegative val="0"/>
          <c:cat>
            <c:numRef>
              <c:f>Sheet1!$A$2:$A$7</c:f>
              <c:numCache>
                <c:formatCode>General</c:formatCode>
                <c:ptCount val="6"/>
                <c:pt idx="0">
                  <c:v>2020</c:v>
                </c:pt>
                <c:pt idx="1">
                  <c:v>2021</c:v>
                </c:pt>
                <c:pt idx="2">
                  <c:v>2022</c:v>
                </c:pt>
                <c:pt idx="3">
                  <c:v>2023</c:v>
                </c:pt>
                <c:pt idx="4">
                  <c:v>2024</c:v>
                </c:pt>
                <c:pt idx="5">
                  <c:v>2025</c:v>
                </c:pt>
              </c:numCache>
            </c:numRef>
          </c:cat>
          <c:val>
            <c:numRef>
              <c:f>Sheet1!$B$2:$B$7</c:f>
              <c:numCache>
                <c:formatCode>General</c:formatCode>
                <c:ptCount val="6"/>
                <c:pt idx="0">
                  <c:v>48</c:v>
                </c:pt>
                <c:pt idx="1">
                  <c:v>52</c:v>
                </c:pt>
                <c:pt idx="2">
                  <c:v>55</c:v>
                </c:pt>
                <c:pt idx="3">
                  <c:v>61</c:v>
                </c:pt>
                <c:pt idx="4">
                  <c:v>65</c:v>
                </c:pt>
                <c:pt idx="5">
                  <c:v>72</c:v>
                </c:pt>
              </c:numCache>
            </c:numRef>
          </c:val>
          <c:extLst>
            <c:ext xmlns:c15="http://schemas.microsoft.com/office/drawing/2012/chart" uri="{02D57815-91ED-43cb-92C2-25804820EDAC}">
              <c15:filteredSeriesTitle>
                <c15:tx>
                  <c:strRef>
                    <c:extLst>
                      <c:ext uri="{02D57815-91ED-43cb-92C2-25804820EDAC}">
                        <c15:formulaRef>
                          <c15:sqref>Sheet1!$B$1</c15:sqref>
                        </c15:formulaRef>
                      </c:ext>
                    </c:extLst>
                    <c:strCache>
                      <c:ptCount val="1"/>
                      <c:pt idx="0">
                        <c:v>Column3</c:v>
                      </c:pt>
                    </c:strCache>
                  </c:strRef>
                </c15:tx>
              </c15:filteredSeriesTitle>
            </c:ext>
            <c:ext xmlns:c16="http://schemas.microsoft.com/office/drawing/2014/chart" uri="{C3380CC4-5D6E-409C-BE32-E72D297353CC}">
              <c16:uniqueId val="{00000000-B61D-4263-9B08-537900574150}"/>
            </c:ext>
          </c:extLst>
        </c:ser>
        <c:dLbls>
          <c:showLegendKey val="0"/>
          <c:showVal val="0"/>
          <c:showCatName val="0"/>
          <c:showSerName val="0"/>
          <c:showPercent val="0"/>
          <c:showBubbleSize val="0"/>
        </c:dLbls>
        <c:gapWidth val="219"/>
        <c:overlap val="-27"/>
        <c:axId val="1537615135"/>
        <c:axId val="1537610335"/>
      </c:barChart>
      <c:catAx>
        <c:axId val="1537615135"/>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537610335"/>
        <c:crosses val="autoZero"/>
        <c:auto val="1"/>
        <c:lblAlgn val="ctr"/>
        <c:lblOffset val="100"/>
        <c:noMultiLvlLbl val="0"/>
      </c:catAx>
      <c:valAx>
        <c:axId val="1537610335"/>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537615135"/>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slideLayouts/_rels/slideLayout1.xml.rels><?xml version="1.0" encoding="UTF-8" standalone="yes"?>
<Relationships xmlns="http://schemas.openxmlformats.org/package/2006/relationships"><Relationship Id="rId2" Type="http://schemas.openxmlformats.org/officeDocument/2006/relationships/image" Target="../media/image2.png" /><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en-US"/>
              <a:t>Click to edit Master title style</a:t>
            </a:r>
            <a:endParaRPr lang="en-US" dirty="0"/>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077511" y="5410201"/>
            <a:ext cx="2743200" cy="365125"/>
          </a:xfrm>
        </p:spPr>
        <p:txBody>
          <a:bodyPr/>
          <a:lstStyle/>
          <a:p>
            <a:fld id="{48A87A34-81AB-432B-8DAE-1953F412C126}" type="datetimeFigureOut">
              <a:rPr lang="en-US" dirty="0"/>
              <a:t>3/11/2026</a:t>
            </a:fld>
            <a:endParaRPr lang="en-US" dirty="0"/>
          </a:p>
        </p:txBody>
      </p:sp>
      <p:sp>
        <p:nvSpPr>
          <p:cNvPr id="5" name="Footer Placeholder 4"/>
          <p:cNvSpPr>
            <a:spLocks noGrp="1"/>
          </p:cNvSpPr>
          <p:nvPr>
            <p:ph type="ftr" sz="quarter" idx="11"/>
          </p:nvPr>
        </p:nvSpPr>
        <p:spPr>
          <a:xfrm>
            <a:off x="1876424" y="5410201"/>
            <a:ext cx="5124886" cy="365125"/>
          </a:xfrm>
        </p:spPr>
        <p:txBody>
          <a:bodyPr/>
          <a:lstStyle/>
          <a:p>
            <a:endParaRPr lang="en-US" dirty="0"/>
          </a:p>
        </p:txBody>
      </p:sp>
      <p:sp>
        <p:nvSpPr>
          <p:cNvPr id="6" name="Slide Number Placeholder 5"/>
          <p:cNvSpPr>
            <a:spLocks noGrp="1"/>
          </p:cNvSpPr>
          <p:nvPr>
            <p:ph type="sldNum" sz="quarter" idx="12"/>
          </p:nvPr>
        </p:nvSpPr>
        <p:spPr>
          <a:xfrm>
            <a:off x="9896911" y="5410199"/>
            <a:ext cx="771089" cy="365125"/>
          </a:xfrm>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en-US"/>
              <a:t>Click icon to add picture</a:t>
            </a:r>
            <a:endParaRPr lang="en-US" dirty="0"/>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3/11/2026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3/11/2026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3/11/2026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3/11/2026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en-US"/>
              <a:t>Click to edit Master title style</a:t>
            </a:r>
            <a:endParaRPr lang="en-US" dirty="0"/>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3/11/2026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3/11/2026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3/11/2026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3/11/2026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3/11/2026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t>3/11/2026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1410" y="2249486"/>
            <a:ext cx="4878389" cy="3541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249486"/>
            <a:ext cx="4875211" cy="3541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3/11/2026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en-US"/>
              <a:t>Click to edit Master title style</a:t>
            </a:r>
            <a:endParaRPr lang="en-US" dirty="0"/>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1410" y="3073397"/>
            <a:ext cx="4878391" cy="2717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3073397"/>
            <a:ext cx="4875210" cy="2717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3/11/2026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3/11/2026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3/11/2026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56200" y="592666"/>
            <a:ext cx="5891209" cy="5198534"/>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3/11/2026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3/11/2026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 /><Relationship Id="rId13" Type="http://schemas.openxmlformats.org/officeDocument/2006/relationships/slideLayout" Target="../slideLayouts/slideLayout13.xml" /><Relationship Id="rId18" Type="http://schemas.openxmlformats.org/officeDocument/2006/relationships/theme" Target="../theme/theme1.xml" /><Relationship Id="rId3" Type="http://schemas.openxmlformats.org/officeDocument/2006/relationships/slideLayout" Target="../slideLayouts/slideLayout3.xml" /><Relationship Id="rId7" Type="http://schemas.openxmlformats.org/officeDocument/2006/relationships/slideLayout" Target="../slideLayouts/slideLayout7.xml" /><Relationship Id="rId12" Type="http://schemas.openxmlformats.org/officeDocument/2006/relationships/slideLayout" Target="../slideLayouts/slideLayout12.xml" /><Relationship Id="rId17" Type="http://schemas.openxmlformats.org/officeDocument/2006/relationships/slideLayout" Target="../slideLayouts/slideLayout17.xml" /><Relationship Id="rId2" Type="http://schemas.openxmlformats.org/officeDocument/2006/relationships/slideLayout" Target="../slideLayouts/slideLayout2.xml" /><Relationship Id="rId16" Type="http://schemas.openxmlformats.org/officeDocument/2006/relationships/slideLayout" Target="../slideLayouts/slideLayout16.xml" /><Relationship Id="rId1" Type="http://schemas.openxmlformats.org/officeDocument/2006/relationships/slideLayout" Target="../slideLayouts/slideLayout1.xml" /><Relationship Id="rId6" Type="http://schemas.openxmlformats.org/officeDocument/2006/relationships/slideLayout" Target="../slideLayouts/slideLayout6.xml" /><Relationship Id="rId11" Type="http://schemas.openxmlformats.org/officeDocument/2006/relationships/slideLayout" Target="../slideLayouts/slideLayout11.xml" /><Relationship Id="rId5" Type="http://schemas.openxmlformats.org/officeDocument/2006/relationships/slideLayout" Target="../slideLayouts/slideLayout5.xml" /><Relationship Id="rId15" Type="http://schemas.openxmlformats.org/officeDocument/2006/relationships/slideLayout" Target="../slideLayouts/slideLayout15.xml" /><Relationship Id="rId10" Type="http://schemas.openxmlformats.org/officeDocument/2006/relationships/slideLayout" Target="../slideLayouts/slideLayout10.xml" /><Relationship Id="rId19" Type="http://schemas.openxmlformats.org/officeDocument/2006/relationships/image" Target="../media/image2.png" /><Relationship Id="rId4" Type="http://schemas.openxmlformats.org/officeDocument/2006/relationships/slideLayout" Target="../slideLayouts/slideLayout4.xml" /><Relationship Id="rId9" Type="http://schemas.openxmlformats.org/officeDocument/2006/relationships/slideLayout" Target="../slideLayouts/slideLayout9.xml" /><Relationship Id="rId14" Type="http://schemas.openxmlformats.org/officeDocument/2006/relationships/slideLayout" Target="../slideLayouts/slideLayout14.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19">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8" name="Group 7"/>
          <p:cNvGrpSpPr/>
          <p:nvPr/>
        </p:nvGrpSpPr>
        <p:grpSpPr>
          <a:xfrm>
            <a:off x="-14288" y="0"/>
            <a:ext cx="12053888" cy="6858001"/>
            <a:chOff x="-14288" y="0"/>
            <a:chExt cx="12053888"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A87A34-81AB-432B-8DAE-1953F412C126}" type="datetimeFigureOut">
              <a:rPr lang="en-US" dirty="0"/>
              <a:pPr/>
              <a:t>3/11/2026</a:t>
            </a:fld>
            <a:endParaRPr lang="en-US" dirty="0"/>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 /><Relationship Id="rId1" Type="http://schemas.openxmlformats.org/officeDocument/2006/relationships/slideLayout" Target="../slideLayouts/slideLayout2.xml" /></Relationships>
</file>

<file path=ppt/slides/_rels/slide10.xml.rels><?xml version="1.0" encoding="UTF-8" standalone="yes"?>
<Relationships xmlns="http://schemas.openxmlformats.org/package/2006/relationships"><Relationship Id="rId2" Type="http://schemas.openxmlformats.org/officeDocument/2006/relationships/image" Target="../media/image13.jpeg" /><Relationship Id="rId1" Type="http://schemas.openxmlformats.org/officeDocument/2006/relationships/slideLayout" Target="../slideLayouts/slideLayout2.xml" /></Relationships>
</file>

<file path=ppt/slides/_rels/slide11.xml.rels><?xml version="1.0" encoding="UTF-8" standalone="yes"?>
<Relationships xmlns="http://schemas.openxmlformats.org/package/2006/relationships"><Relationship Id="rId3" Type="http://schemas.openxmlformats.org/officeDocument/2006/relationships/image" Target="../media/image15.jpeg" /><Relationship Id="rId2" Type="http://schemas.openxmlformats.org/officeDocument/2006/relationships/image" Target="../media/image14.jpeg" /><Relationship Id="rId1" Type="http://schemas.openxmlformats.org/officeDocument/2006/relationships/slideLayout" Target="../slideLayouts/slideLayout2.xml" /><Relationship Id="rId4" Type="http://schemas.openxmlformats.org/officeDocument/2006/relationships/image" Target="../media/image16.jpeg" /></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xml.rels><?xml version="1.0" encoding="UTF-8" standalone="yes"?>
<Relationships xmlns="http://schemas.openxmlformats.org/package/2006/relationships"><Relationship Id="rId2" Type="http://schemas.openxmlformats.org/officeDocument/2006/relationships/image" Target="../media/image4.jpeg" /><Relationship Id="rId1" Type="http://schemas.openxmlformats.org/officeDocument/2006/relationships/slideLayout" Target="../slideLayouts/slideLayout1.xml" /></Relationships>
</file>

<file path=ppt/slides/_rels/slide3.xml.rels><?xml version="1.0" encoding="UTF-8" standalone="yes"?>
<Relationships xmlns="http://schemas.openxmlformats.org/package/2006/relationships"><Relationship Id="rId2" Type="http://schemas.openxmlformats.org/officeDocument/2006/relationships/image" Target="../media/image3.jpeg" /><Relationship Id="rId1" Type="http://schemas.openxmlformats.org/officeDocument/2006/relationships/slideLayout" Target="../slideLayouts/slideLayout2.xml" /></Relationships>
</file>

<file path=ppt/slides/_rels/slide4.xml.rels><?xml version="1.0" encoding="UTF-8" standalone="yes"?>
<Relationships xmlns="http://schemas.openxmlformats.org/package/2006/relationships"><Relationship Id="rId3" Type="http://schemas.openxmlformats.org/officeDocument/2006/relationships/image" Target="../media/image6.jpeg" /><Relationship Id="rId2" Type="http://schemas.openxmlformats.org/officeDocument/2006/relationships/image" Target="../media/image5.jpeg" /><Relationship Id="rId1" Type="http://schemas.openxmlformats.org/officeDocument/2006/relationships/slideLayout" Target="../slideLayouts/slideLayout4.xml" /></Relationships>
</file>

<file path=ppt/slides/_rels/slide5.xml.rels><?xml version="1.0" encoding="UTF-8" standalone="yes"?>
<Relationships xmlns="http://schemas.openxmlformats.org/package/2006/relationships"><Relationship Id="rId3" Type="http://schemas.openxmlformats.org/officeDocument/2006/relationships/image" Target="../media/image7.jpeg" /><Relationship Id="rId2" Type="http://schemas.openxmlformats.org/officeDocument/2006/relationships/image" Target="../media/image5.jpeg" /><Relationship Id="rId1" Type="http://schemas.openxmlformats.org/officeDocument/2006/relationships/slideLayout" Target="../slideLayouts/slideLayout4.xml" /></Relationships>
</file>

<file path=ppt/slides/_rels/slide6.xml.rels><?xml version="1.0" encoding="UTF-8" standalone="yes"?>
<Relationships xmlns="http://schemas.openxmlformats.org/package/2006/relationships"><Relationship Id="rId3" Type="http://schemas.openxmlformats.org/officeDocument/2006/relationships/image" Target="../media/image3.jpeg" /><Relationship Id="rId2" Type="http://schemas.openxmlformats.org/officeDocument/2006/relationships/image" Target="../media/image8.tmp" /><Relationship Id="rId1" Type="http://schemas.openxmlformats.org/officeDocument/2006/relationships/slideLayout" Target="../slideLayouts/slideLayout2.xml" /></Relationships>
</file>

<file path=ppt/slides/_rels/slide7.xml.rels><?xml version="1.0" encoding="UTF-8" standalone="yes"?>
<Relationships xmlns="http://schemas.openxmlformats.org/package/2006/relationships"><Relationship Id="rId3" Type="http://schemas.openxmlformats.org/officeDocument/2006/relationships/image" Target="../media/image10.jpeg" /><Relationship Id="rId2" Type="http://schemas.openxmlformats.org/officeDocument/2006/relationships/image" Target="../media/image9.jpeg" /><Relationship Id="rId1" Type="http://schemas.openxmlformats.org/officeDocument/2006/relationships/slideLayout" Target="../slideLayouts/slideLayout2.xml" /></Relationships>
</file>

<file path=ppt/slides/_rels/slide8.xml.rels><?xml version="1.0" encoding="UTF-8" standalone="yes"?>
<Relationships xmlns="http://schemas.openxmlformats.org/package/2006/relationships"><Relationship Id="rId3" Type="http://schemas.openxmlformats.org/officeDocument/2006/relationships/image" Target="../media/image12.jpeg" /><Relationship Id="rId2" Type="http://schemas.openxmlformats.org/officeDocument/2006/relationships/image" Target="../media/image11.jpeg" /><Relationship Id="rId1" Type="http://schemas.openxmlformats.org/officeDocument/2006/relationships/slideLayout" Target="../slideLayouts/slideLayout2.xml" /></Relationships>
</file>

<file path=ppt/slides/_rels/slide9.xml.rels><?xml version="1.0" encoding="UTF-8" standalone="yes"?>
<Relationships xmlns="http://schemas.openxmlformats.org/package/2006/relationships"><Relationship Id="rId3" Type="http://schemas.openxmlformats.org/officeDocument/2006/relationships/chart" Target="../charts/chart2.xml" /><Relationship Id="rId2" Type="http://schemas.openxmlformats.org/officeDocument/2006/relationships/chart" Target="../charts/chart1.xml" /><Relationship Id="rId1" Type="http://schemas.openxmlformats.org/officeDocument/2006/relationships/slideLayout" Target="../slideLayouts/slideLayout2.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7FD74D-2D78-A8E5-5A58-260D112D349E}"/>
              </a:ext>
            </a:extLst>
          </p:cNvPr>
          <p:cNvSpPr>
            <a:spLocks noGrp="1"/>
          </p:cNvSpPr>
          <p:nvPr>
            <p:ph type="title"/>
          </p:nvPr>
        </p:nvSpPr>
        <p:spPr>
          <a:xfrm>
            <a:off x="3054663" y="1999417"/>
            <a:ext cx="10308106" cy="55539"/>
          </a:xfrm>
        </p:spPr>
        <p:txBody>
          <a:bodyPr>
            <a:normAutofit fontScale="90000"/>
          </a:bodyPr>
          <a:lstStyle/>
          <a:p>
            <a:r>
              <a:rPr lang="en-US" sz="9600" b="1" dirty="0">
                <a:solidFill>
                  <a:schemeClr val="bg1"/>
                </a:solidFill>
              </a:rPr>
              <a:t>Welcome</a:t>
            </a:r>
            <a:br>
              <a:rPr lang="en-US" sz="9600" b="1" dirty="0">
                <a:solidFill>
                  <a:schemeClr val="bg1"/>
                </a:solidFill>
              </a:rPr>
            </a:br>
            <a:r>
              <a:rPr lang="en-US" sz="4000" b="1" dirty="0">
                <a:solidFill>
                  <a:schemeClr val="bg1"/>
                </a:solidFill>
              </a:rPr>
              <a:t> </a:t>
            </a:r>
            <a:r>
              <a:rPr lang="en-US" sz="4000" b="1" dirty="0" err="1">
                <a:solidFill>
                  <a:schemeClr val="bg1"/>
                </a:solidFill>
              </a:rPr>
              <a:t>गेमीफिकेशन</a:t>
            </a:r>
            <a:r>
              <a:rPr lang="en-US" sz="4000" b="1" dirty="0">
                <a:solidFill>
                  <a:schemeClr val="bg1"/>
                </a:solidFill>
              </a:rPr>
              <a:t> </a:t>
            </a:r>
            <a:r>
              <a:rPr lang="en-US" sz="4000" b="1" dirty="0" err="1">
                <a:solidFill>
                  <a:schemeClr val="bg1"/>
                </a:solidFill>
              </a:rPr>
              <a:t>शिक्षण</a:t>
            </a:r>
            <a:r>
              <a:rPr lang="en-US" sz="4000" b="1" dirty="0">
                <a:solidFill>
                  <a:schemeClr val="bg1"/>
                </a:solidFill>
              </a:rPr>
              <a:t> </a:t>
            </a:r>
            <a:r>
              <a:rPr lang="en-US" sz="4000" b="1" dirty="0" err="1">
                <a:solidFill>
                  <a:schemeClr val="bg1"/>
                </a:solidFill>
              </a:rPr>
              <a:t>विधि</a:t>
            </a:r>
            <a:r>
              <a:rPr lang="en-US" sz="4000" b="1" dirty="0">
                <a:solidFill>
                  <a:schemeClr val="bg1"/>
                </a:solidFill>
              </a:rPr>
              <a:t> </a:t>
            </a:r>
            <a:r>
              <a:rPr lang="en-US" sz="4000" b="1" dirty="0" err="1">
                <a:solidFill>
                  <a:schemeClr val="bg1"/>
                </a:solidFill>
              </a:rPr>
              <a:t>द्वारा</a:t>
            </a:r>
            <a:r>
              <a:rPr lang="en-US" sz="4000" b="1" dirty="0">
                <a:solidFill>
                  <a:schemeClr val="bg1"/>
                </a:solidFill>
              </a:rPr>
              <a:t>- </a:t>
            </a:r>
            <a:br>
              <a:rPr lang="en-US" sz="4000" b="1" dirty="0">
                <a:solidFill>
                  <a:schemeClr val="bg1"/>
                </a:solidFill>
              </a:rPr>
            </a:br>
            <a:r>
              <a:rPr lang="en-US" sz="4000" b="1" dirty="0" err="1">
                <a:solidFill>
                  <a:schemeClr val="bg1"/>
                </a:solidFill>
              </a:rPr>
              <a:t>आओ</a:t>
            </a:r>
            <a:r>
              <a:rPr lang="en-US" sz="4000" b="1" dirty="0">
                <a:solidFill>
                  <a:schemeClr val="bg1"/>
                </a:solidFill>
              </a:rPr>
              <a:t> भारत </a:t>
            </a:r>
            <a:r>
              <a:rPr lang="en-US" sz="4000" b="1" dirty="0" err="1">
                <a:solidFill>
                  <a:schemeClr val="bg1"/>
                </a:solidFill>
              </a:rPr>
              <a:t>की</a:t>
            </a:r>
            <a:r>
              <a:rPr lang="en-US" sz="4000" b="1" dirty="0">
                <a:solidFill>
                  <a:schemeClr val="bg1"/>
                </a:solidFill>
              </a:rPr>
              <a:t> </a:t>
            </a:r>
            <a:r>
              <a:rPr lang="en-US" sz="4000" b="1" dirty="0" err="1">
                <a:solidFill>
                  <a:schemeClr val="bg1"/>
                </a:solidFill>
              </a:rPr>
              <a:t>सैर</a:t>
            </a:r>
            <a:r>
              <a:rPr lang="en-US" sz="4000" b="1" dirty="0">
                <a:solidFill>
                  <a:schemeClr val="bg1"/>
                </a:solidFill>
              </a:rPr>
              <a:t> </a:t>
            </a:r>
            <a:r>
              <a:rPr lang="en-US" sz="4000" b="1" dirty="0" err="1">
                <a:solidFill>
                  <a:schemeClr val="bg1"/>
                </a:solidFill>
              </a:rPr>
              <a:t>करें</a:t>
            </a:r>
            <a:r>
              <a:rPr lang="en-US" sz="9600" b="1" dirty="0">
                <a:solidFill>
                  <a:schemeClr val="bg1"/>
                </a:solidFill>
              </a:rPr>
              <a:t> </a:t>
            </a:r>
            <a:br>
              <a:rPr lang="en-US" sz="9600" b="1" dirty="0">
                <a:solidFill>
                  <a:schemeClr val="bg1"/>
                </a:solidFill>
              </a:rPr>
            </a:br>
            <a:endParaRPr lang="en-US" sz="9600" b="1" dirty="0">
              <a:solidFill>
                <a:schemeClr val="bg1"/>
              </a:solidFill>
            </a:endParaRPr>
          </a:p>
        </p:txBody>
      </p:sp>
      <p:pic>
        <p:nvPicPr>
          <p:cNvPr id="4" name="Content Placeholder 3">
            <a:extLst>
              <a:ext uri="{FF2B5EF4-FFF2-40B4-BE49-F238E27FC236}">
                <a16:creationId xmlns:a16="http://schemas.microsoft.com/office/drawing/2014/main" id="{51F55FEC-CA08-0733-53F7-05A6D7D5AF96}"/>
              </a:ext>
            </a:extLst>
          </p:cNvPr>
          <p:cNvPicPr>
            <a:picLocks noGrp="1" noChangeAspect="1"/>
          </p:cNvPicPr>
          <p:nvPr>
            <p:ph idx="1"/>
          </p:nvPr>
        </p:nvPicPr>
        <p:blipFill>
          <a:blip r:embed="rId2"/>
          <a:stretch>
            <a:fillRect/>
          </a:stretch>
        </p:blipFill>
        <p:spPr>
          <a:xfrm>
            <a:off x="7810313" y="1999417"/>
            <a:ext cx="3958475" cy="4663162"/>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838923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483015-423F-6DE6-4BA5-DDDBED0D4E99}"/>
              </a:ext>
            </a:extLst>
          </p:cNvPr>
          <p:cNvSpPr>
            <a:spLocks noGrp="1"/>
          </p:cNvSpPr>
          <p:nvPr>
            <p:ph type="title"/>
          </p:nvPr>
        </p:nvSpPr>
        <p:spPr>
          <a:xfrm>
            <a:off x="1530189" y="-1655072"/>
            <a:ext cx="9922027" cy="6009358"/>
          </a:xfrm>
        </p:spPr>
        <p:txBody>
          <a:bodyPr/>
          <a:lstStyle/>
          <a:p>
            <a:r>
              <a:rPr lang="en-US" dirty="0" err="1">
                <a:solidFill>
                  <a:srgbClr val="FF0000"/>
                </a:solidFill>
              </a:rPr>
              <a:t>शिक्षा</a:t>
            </a:r>
            <a:r>
              <a:rPr lang="en-US" dirty="0">
                <a:solidFill>
                  <a:srgbClr val="FF0000"/>
                </a:solidFill>
              </a:rPr>
              <a:t> </a:t>
            </a:r>
            <a:r>
              <a:rPr lang="en-US" dirty="0" err="1">
                <a:solidFill>
                  <a:srgbClr val="FF0000"/>
                </a:solidFill>
              </a:rPr>
              <a:t>अब</a:t>
            </a:r>
            <a:r>
              <a:rPr lang="en-US" dirty="0">
                <a:solidFill>
                  <a:srgbClr val="FF0000"/>
                </a:solidFill>
              </a:rPr>
              <a:t> </a:t>
            </a:r>
            <a:r>
              <a:rPr lang="en-US" dirty="0" err="1">
                <a:solidFill>
                  <a:srgbClr val="FF0000"/>
                </a:solidFill>
              </a:rPr>
              <a:t>बोझ</a:t>
            </a:r>
            <a:r>
              <a:rPr lang="en-US" dirty="0">
                <a:solidFill>
                  <a:srgbClr val="FF0000"/>
                </a:solidFill>
              </a:rPr>
              <a:t> </a:t>
            </a:r>
            <a:r>
              <a:rPr lang="en-US" dirty="0" err="1">
                <a:solidFill>
                  <a:srgbClr val="FF0000"/>
                </a:solidFill>
              </a:rPr>
              <a:t>नहीं</a:t>
            </a:r>
            <a:br>
              <a:rPr lang="en-US" sz="2400" dirty="0">
                <a:solidFill>
                  <a:schemeClr val="bg1"/>
                </a:solidFill>
              </a:rPr>
            </a:br>
            <a:r>
              <a:rPr lang="en-US" sz="2400" dirty="0" err="1">
                <a:solidFill>
                  <a:schemeClr val="bg1"/>
                </a:solidFill>
              </a:rPr>
              <a:t>सबसे</a:t>
            </a:r>
            <a:r>
              <a:rPr lang="en-US" sz="2400" dirty="0">
                <a:solidFill>
                  <a:schemeClr val="bg1"/>
                </a:solidFill>
              </a:rPr>
              <a:t> </a:t>
            </a:r>
            <a:r>
              <a:rPr lang="en-US" sz="2400" dirty="0" err="1">
                <a:solidFill>
                  <a:schemeClr val="bg1"/>
                </a:solidFill>
              </a:rPr>
              <a:t>सकारात्मक</a:t>
            </a:r>
            <a:r>
              <a:rPr lang="en-US" sz="2400" dirty="0">
                <a:solidFill>
                  <a:schemeClr val="bg1"/>
                </a:solidFill>
              </a:rPr>
              <a:t> </a:t>
            </a:r>
            <a:r>
              <a:rPr lang="en-US" sz="2400" dirty="0" err="1">
                <a:solidFill>
                  <a:schemeClr val="bg1"/>
                </a:solidFill>
              </a:rPr>
              <a:t>प्रभाव</a:t>
            </a:r>
            <a:r>
              <a:rPr lang="en-US" sz="2400" dirty="0">
                <a:solidFill>
                  <a:schemeClr val="bg1"/>
                </a:solidFill>
              </a:rPr>
              <a:t> </a:t>
            </a:r>
            <a:r>
              <a:rPr lang="en-US" sz="2400" dirty="0" err="1">
                <a:solidFill>
                  <a:schemeClr val="bg1"/>
                </a:solidFill>
              </a:rPr>
              <a:t>बच्चों</a:t>
            </a:r>
            <a:r>
              <a:rPr lang="en-US" sz="2400" dirty="0">
                <a:solidFill>
                  <a:schemeClr val="bg1"/>
                </a:solidFill>
              </a:rPr>
              <a:t> </a:t>
            </a:r>
            <a:r>
              <a:rPr lang="en-US" sz="2400" dirty="0" err="1">
                <a:solidFill>
                  <a:schemeClr val="bg1"/>
                </a:solidFill>
              </a:rPr>
              <a:t>की</a:t>
            </a:r>
            <a:r>
              <a:rPr lang="en-US" sz="2400" dirty="0">
                <a:solidFill>
                  <a:schemeClr val="bg1"/>
                </a:solidFill>
              </a:rPr>
              <a:t> </a:t>
            </a:r>
            <a:r>
              <a:rPr lang="en-US" sz="2400" dirty="0" err="1">
                <a:solidFill>
                  <a:schemeClr val="bg1"/>
                </a:solidFill>
              </a:rPr>
              <a:t>शिक्षा</a:t>
            </a:r>
            <a:r>
              <a:rPr lang="en-US" sz="2400" dirty="0">
                <a:solidFill>
                  <a:schemeClr val="bg1"/>
                </a:solidFill>
              </a:rPr>
              <a:t> </a:t>
            </a:r>
            <a:r>
              <a:rPr lang="en-US" sz="2400" dirty="0" err="1">
                <a:solidFill>
                  <a:schemeClr val="bg1"/>
                </a:solidFill>
              </a:rPr>
              <a:t>ग्रहण</a:t>
            </a:r>
            <a:r>
              <a:rPr lang="en-US" sz="2400" dirty="0">
                <a:solidFill>
                  <a:schemeClr val="bg1"/>
                </a:solidFill>
              </a:rPr>
              <a:t> </a:t>
            </a:r>
            <a:r>
              <a:rPr lang="en-US" sz="2400" dirty="0" err="1">
                <a:solidFill>
                  <a:schemeClr val="bg1"/>
                </a:solidFill>
              </a:rPr>
              <a:t>करने</a:t>
            </a:r>
            <a:r>
              <a:rPr lang="en-US" sz="2400" dirty="0">
                <a:solidFill>
                  <a:schemeClr val="bg1"/>
                </a:solidFill>
              </a:rPr>
              <a:t> </a:t>
            </a:r>
            <a:r>
              <a:rPr lang="en-US" sz="2400" dirty="0" err="1">
                <a:solidFill>
                  <a:schemeClr val="bg1"/>
                </a:solidFill>
              </a:rPr>
              <a:t>में</a:t>
            </a:r>
            <a:r>
              <a:rPr lang="en-US" sz="2400" dirty="0">
                <a:solidFill>
                  <a:schemeClr val="bg1"/>
                </a:solidFill>
              </a:rPr>
              <a:t> </a:t>
            </a:r>
            <a:r>
              <a:rPr lang="en-US" sz="2400" dirty="0" err="1">
                <a:solidFill>
                  <a:schemeClr val="bg1"/>
                </a:solidFill>
              </a:rPr>
              <a:t>दिखाई</a:t>
            </a:r>
            <a:r>
              <a:rPr lang="en-US" sz="2400" dirty="0">
                <a:solidFill>
                  <a:schemeClr val="bg1"/>
                </a:solidFill>
              </a:rPr>
              <a:t> </a:t>
            </a:r>
            <a:r>
              <a:rPr lang="en-US" sz="2400" dirty="0" err="1">
                <a:solidFill>
                  <a:schemeClr val="bg1"/>
                </a:solidFill>
              </a:rPr>
              <a:t>दिया</a:t>
            </a:r>
            <a:r>
              <a:rPr lang="en-US" sz="2400" dirty="0">
                <a:solidFill>
                  <a:schemeClr val="bg1"/>
                </a:solidFill>
              </a:rPr>
              <a:t>, </a:t>
            </a:r>
            <a:r>
              <a:rPr lang="en-US" sz="2400" dirty="0" err="1">
                <a:solidFill>
                  <a:schemeClr val="bg1"/>
                </a:solidFill>
              </a:rPr>
              <a:t>उनकी</a:t>
            </a:r>
            <a:r>
              <a:rPr lang="en-US" sz="2400" dirty="0">
                <a:solidFill>
                  <a:schemeClr val="bg1"/>
                </a:solidFill>
              </a:rPr>
              <a:t> </a:t>
            </a:r>
            <a:r>
              <a:rPr lang="en-US" sz="2400" dirty="0" err="1">
                <a:solidFill>
                  <a:schemeClr val="bg1"/>
                </a:solidFill>
              </a:rPr>
              <a:t>बोरियत</a:t>
            </a:r>
            <a:r>
              <a:rPr lang="en-US" sz="2400" dirty="0">
                <a:solidFill>
                  <a:schemeClr val="bg1"/>
                </a:solidFill>
              </a:rPr>
              <a:t> </a:t>
            </a:r>
            <a:r>
              <a:rPr lang="en-US" sz="2400" dirty="0" err="1">
                <a:solidFill>
                  <a:schemeClr val="bg1"/>
                </a:solidFill>
              </a:rPr>
              <a:t>खत्म</a:t>
            </a:r>
            <a:r>
              <a:rPr lang="en-US" sz="2400" dirty="0">
                <a:solidFill>
                  <a:schemeClr val="bg1"/>
                </a:solidFill>
              </a:rPr>
              <a:t> </a:t>
            </a:r>
            <a:r>
              <a:rPr lang="en-US" sz="2400" dirty="0" err="1">
                <a:solidFill>
                  <a:schemeClr val="bg1"/>
                </a:solidFill>
              </a:rPr>
              <a:t>हुई</a:t>
            </a:r>
            <a:r>
              <a:rPr lang="en-US" sz="2400" dirty="0">
                <a:solidFill>
                  <a:schemeClr val="bg1"/>
                </a:solidFill>
              </a:rPr>
              <a:t> </a:t>
            </a:r>
            <a:r>
              <a:rPr lang="en-US" sz="2400" dirty="0" err="1">
                <a:solidFill>
                  <a:schemeClr val="bg1"/>
                </a:solidFill>
              </a:rPr>
              <a:t>अब</a:t>
            </a:r>
            <a:r>
              <a:rPr lang="en-US" sz="2400" dirty="0">
                <a:solidFill>
                  <a:schemeClr val="bg1"/>
                </a:solidFill>
              </a:rPr>
              <a:t> </a:t>
            </a:r>
            <a:r>
              <a:rPr lang="en-US" sz="2400" dirty="0" err="1">
                <a:solidFill>
                  <a:schemeClr val="bg1"/>
                </a:solidFill>
              </a:rPr>
              <a:t>वह</a:t>
            </a:r>
            <a:r>
              <a:rPr lang="en-US" sz="2400" dirty="0">
                <a:solidFill>
                  <a:schemeClr val="bg1"/>
                </a:solidFill>
              </a:rPr>
              <a:t> </a:t>
            </a:r>
            <a:r>
              <a:rPr lang="en-US" sz="2400" dirty="0" err="1">
                <a:solidFill>
                  <a:schemeClr val="bg1"/>
                </a:solidFill>
              </a:rPr>
              <a:t>शिक्षा</a:t>
            </a:r>
            <a:r>
              <a:rPr lang="en-US" sz="2400" dirty="0">
                <a:solidFill>
                  <a:schemeClr val="bg1"/>
                </a:solidFill>
              </a:rPr>
              <a:t> </a:t>
            </a:r>
            <a:r>
              <a:rPr lang="en-US" sz="2400" dirty="0" err="1">
                <a:solidFill>
                  <a:schemeClr val="bg1"/>
                </a:solidFill>
              </a:rPr>
              <a:t>ग्रहण</a:t>
            </a:r>
            <a:r>
              <a:rPr lang="en-US" sz="2400" dirty="0">
                <a:solidFill>
                  <a:schemeClr val="bg1"/>
                </a:solidFill>
              </a:rPr>
              <a:t> </a:t>
            </a:r>
            <a:r>
              <a:rPr lang="en-US" sz="2400" dirty="0" err="1">
                <a:solidFill>
                  <a:schemeClr val="bg1"/>
                </a:solidFill>
              </a:rPr>
              <a:t>करने</a:t>
            </a:r>
            <a:r>
              <a:rPr lang="en-US" sz="2400" dirty="0">
                <a:solidFill>
                  <a:schemeClr val="bg1"/>
                </a:solidFill>
              </a:rPr>
              <a:t> </a:t>
            </a:r>
            <a:r>
              <a:rPr lang="en-US" sz="2400" dirty="0" err="1">
                <a:solidFill>
                  <a:schemeClr val="bg1"/>
                </a:solidFill>
              </a:rPr>
              <a:t>के</a:t>
            </a:r>
            <a:r>
              <a:rPr lang="en-US" sz="2400" dirty="0">
                <a:solidFill>
                  <a:schemeClr val="bg1"/>
                </a:solidFill>
              </a:rPr>
              <a:t> </a:t>
            </a:r>
            <a:r>
              <a:rPr lang="en-US" sz="2400" dirty="0" err="1">
                <a:solidFill>
                  <a:schemeClr val="bg1"/>
                </a:solidFill>
              </a:rPr>
              <a:t>लिए</a:t>
            </a:r>
            <a:r>
              <a:rPr lang="en-US" sz="2400" dirty="0">
                <a:solidFill>
                  <a:schemeClr val="bg1"/>
                </a:solidFill>
              </a:rPr>
              <a:t> </a:t>
            </a:r>
            <a:r>
              <a:rPr lang="en-US" sz="2400" dirty="0" err="1">
                <a:solidFill>
                  <a:schemeClr val="bg1"/>
                </a:solidFill>
              </a:rPr>
              <a:t>उत्सुक</a:t>
            </a:r>
            <a:r>
              <a:rPr lang="en-US" sz="2400" dirty="0">
                <a:solidFill>
                  <a:schemeClr val="bg1"/>
                </a:solidFill>
              </a:rPr>
              <a:t> </a:t>
            </a:r>
            <a:r>
              <a:rPr lang="en-US" sz="2400" dirty="0" err="1">
                <a:solidFill>
                  <a:schemeClr val="bg1"/>
                </a:solidFill>
              </a:rPr>
              <a:t>एवं</a:t>
            </a:r>
            <a:r>
              <a:rPr lang="en-US" sz="2400" dirty="0">
                <a:solidFill>
                  <a:schemeClr val="bg1"/>
                </a:solidFill>
              </a:rPr>
              <a:t> </a:t>
            </a:r>
            <a:r>
              <a:rPr lang="en-US" sz="2400" dirty="0" err="1">
                <a:solidFill>
                  <a:schemeClr val="bg1"/>
                </a:solidFill>
              </a:rPr>
              <a:t>ऊर्जा</a:t>
            </a:r>
            <a:r>
              <a:rPr lang="en-US" sz="2400" dirty="0">
                <a:solidFill>
                  <a:schemeClr val="bg1"/>
                </a:solidFill>
              </a:rPr>
              <a:t> </a:t>
            </a:r>
            <a:r>
              <a:rPr lang="en-US" sz="2400" dirty="0" err="1">
                <a:solidFill>
                  <a:schemeClr val="bg1"/>
                </a:solidFill>
              </a:rPr>
              <a:t>में</a:t>
            </a:r>
            <a:r>
              <a:rPr lang="en-US" sz="2400" dirty="0">
                <a:solidFill>
                  <a:schemeClr val="bg1"/>
                </a:solidFill>
              </a:rPr>
              <a:t> </a:t>
            </a:r>
            <a:r>
              <a:rPr lang="en-US" sz="2400" dirty="0" err="1">
                <a:solidFill>
                  <a:schemeClr val="bg1"/>
                </a:solidFill>
              </a:rPr>
              <a:t>दिखने</a:t>
            </a:r>
            <a:r>
              <a:rPr lang="en-US" sz="2400" dirty="0">
                <a:solidFill>
                  <a:schemeClr val="bg1"/>
                </a:solidFill>
              </a:rPr>
              <a:t> </a:t>
            </a:r>
            <a:r>
              <a:rPr lang="en-US" sz="2400" dirty="0" err="1">
                <a:solidFill>
                  <a:schemeClr val="bg1"/>
                </a:solidFill>
              </a:rPr>
              <a:t>लगे</a:t>
            </a:r>
            <a:r>
              <a:rPr lang="en-US" sz="2400" dirty="0">
                <a:solidFill>
                  <a:schemeClr val="bg1"/>
                </a:solidFill>
              </a:rPr>
              <a:t> ।</a:t>
            </a:r>
            <a:endParaRPr lang="en-US" dirty="0">
              <a:solidFill>
                <a:srgbClr val="FF0000"/>
              </a:solidFill>
            </a:endParaRPr>
          </a:p>
        </p:txBody>
      </p:sp>
      <p:pic>
        <p:nvPicPr>
          <p:cNvPr id="4" name="Picture 3">
            <a:extLst>
              <a:ext uri="{FF2B5EF4-FFF2-40B4-BE49-F238E27FC236}">
                <a16:creationId xmlns:a16="http://schemas.microsoft.com/office/drawing/2014/main" id="{63626A2A-2E7D-32FC-B781-FC1AF4337099}"/>
              </a:ext>
            </a:extLst>
          </p:cNvPr>
          <p:cNvPicPr>
            <a:picLocks noChangeAspect="1"/>
          </p:cNvPicPr>
          <p:nvPr/>
        </p:nvPicPr>
        <p:blipFill>
          <a:blip r:embed="rId2"/>
          <a:stretch>
            <a:fillRect/>
          </a:stretch>
        </p:blipFill>
        <p:spPr>
          <a:xfrm>
            <a:off x="1932029" y="2473098"/>
            <a:ext cx="8128000" cy="3762375"/>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Tree>
    <p:extLst>
      <p:ext uri="{BB962C8B-B14F-4D97-AF65-F5344CB8AC3E}">
        <p14:creationId xmlns:p14="http://schemas.microsoft.com/office/powerpoint/2010/main" val="29274866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800" decel="100000"/>
                                        <p:tgtEl>
                                          <p:spTgt spid="2"/>
                                        </p:tgtEl>
                                      </p:cBhvr>
                                    </p:animEffect>
                                    <p:anim calcmode="lin" valueType="num">
                                      <p:cBhvr>
                                        <p:cTn id="8" dur="800" decel="100000" fill="hold"/>
                                        <p:tgtEl>
                                          <p:spTgt spid="2"/>
                                        </p:tgtEl>
                                        <p:attrNameLst>
                                          <p:attrName>style.rotation</p:attrName>
                                        </p:attrNameLst>
                                      </p:cBhvr>
                                      <p:tavLst>
                                        <p:tav tm="0">
                                          <p:val>
                                            <p:fltVal val="-90"/>
                                          </p:val>
                                        </p:tav>
                                        <p:tav tm="100000">
                                          <p:val>
                                            <p:fltVal val="0"/>
                                          </p:val>
                                        </p:tav>
                                      </p:tavLst>
                                    </p:anim>
                                    <p:anim calcmode="lin" valueType="num">
                                      <p:cBhvr>
                                        <p:cTn id="9" dur="800" decel="100000" fill="hold"/>
                                        <p:tgtEl>
                                          <p:spTgt spid="2"/>
                                        </p:tgtEl>
                                        <p:attrNameLst>
                                          <p:attrName>ppt_x</p:attrName>
                                        </p:attrNameLst>
                                      </p:cBhvr>
                                      <p:tavLst>
                                        <p:tav tm="0">
                                          <p:val>
                                            <p:strVal val="#ppt_x+0.4"/>
                                          </p:val>
                                        </p:tav>
                                        <p:tav tm="100000">
                                          <p:val>
                                            <p:strVal val="#ppt_x-0.05"/>
                                          </p:val>
                                        </p:tav>
                                      </p:tavLst>
                                    </p:anim>
                                    <p:anim calcmode="lin" valueType="num">
                                      <p:cBhvr>
                                        <p:cTn id="10" dur="800" decel="100000" fill="hold"/>
                                        <p:tgtEl>
                                          <p:spTgt spid="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91771-8F01-2296-D2A3-4117C501888E}"/>
              </a:ext>
            </a:extLst>
          </p:cNvPr>
          <p:cNvSpPr>
            <a:spLocks noGrp="1"/>
          </p:cNvSpPr>
          <p:nvPr>
            <p:ph type="title"/>
          </p:nvPr>
        </p:nvSpPr>
        <p:spPr/>
        <p:txBody>
          <a:bodyPr/>
          <a:lstStyle/>
          <a:p>
            <a:r>
              <a:rPr lang="en-US" dirty="0" err="1">
                <a:solidFill>
                  <a:schemeClr val="bg1"/>
                </a:solidFill>
              </a:rPr>
              <a:t>नवाचार</a:t>
            </a:r>
            <a:r>
              <a:rPr lang="en-US" dirty="0">
                <a:solidFill>
                  <a:schemeClr val="bg1"/>
                </a:solidFill>
              </a:rPr>
              <a:t> </a:t>
            </a:r>
            <a:r>
              <a:rPr lang="en-US" dirty="0" err="1">
                <a:solidFill>
                  <a:schemeClr val="bg1"/>
                </a:solidFill>
              </a:rPr>
              <a:t>से</a:t>
            </a:r>
            <a:r>
              <a:rPr lang="en-US" dirty="0">
                <a:solidFill>
                  <a:schemeClr val="bg1"/>
                </a:solidFill>
              </a:rPr>
              <a:t> </a:t>
            </a:r>
            <a:r>
              <a:rPr lang="en-US" dirty="0" err="1">
                <a:solidFill>
                  <a:schemeClr val="bg1"/>
                </a:solidFill>
              </a:rPr>
              <a:t>शिक्षा</a:t>
            </a:r>
            <a:r>
              <a:rPr lang="en-US" dirty="0">
                <a:solidFill>
                  <a:schemeClr val="bg1"/>
                </a:solidFill>
              </a:rPr>
              <a:t> </a:t>
            </a:r>
            <a:r>
              <a:rPr lang="en-US" dirty="0" err="1">
                <a:solidFill>
                  <a:schemeClr val="bg1"/>
                </a:solidFill>
              </a:rPr>
              <a:t>में</a:t>
            </a:r>
            <a:r>
              <a:rPr lang="en-US" dirty="0">
                <a:solidFill>
                  <a:schemeClr val="bg1"/>
                </a:solidFill>
              </a:rPr>
              <a:t> </a:t>
            </a:r>
            <a:r>
              <a:rPr lang="en-US" dirty="0" err="1">
                <a:solidFill>
                  <a:schemeClr val="bg1"/>
                </a:solidFill>
              </a:rPr>
              <a:t>रुचि</a:t>
            </a:r>
            <a:r>
              <a:rPr lang="en-US" dirty="0">
                <a:solidFill>
                  <a:schemeClr val="bg1"/>
                </a:solidFill>
              </a:rPr>
              <a:t> </a:t>
            </a:r>
            <a:r>
              <a:rPr lang="en-US" dirty="0" err="1">
                <a:solidFill>
                  <a:schemeClr val="bg1"/>
                </a:solidFill>
              </a:rPr>
              <a:t>बढ़ी</a:t>
            </a:r>
            <a:r>
              <a:rPr lang="en-US" dirty="0">
                <a:solidFill>
                  <a:schemeClr val="bg1"/>
                </a:solidFill>
              </a:rPr>
              <a:t> </a:t>
            </a:r>
            <a:r>
              <a:rPr lang="en-US" dirty="0" err="1">
                <a:solidFill>
                  <a:schemeClr val="bg1"/>
                </a:solidFill>
              </a:rPr>
              <a:t>तो</a:t>
            </a:r>
            <a:r>
              <a:rPr lang="en-US" dirty="0">
                <a:solidFill>
                  <a:schemeClr val="bg1"/>
                </a:solidFill>
              </a:rPr>
              <a:t> </a:t>
            </a:r>
            <a:r>
              <a:rPr lang="en-US" dirty="0" err="1">
                <a:solidFill>
                  <a:schemeClr val="bg1"/>
                </a:solidFill>
              </a:rPr>
              <a:t>बच्चे</a:t>
            </a:r>
            <a:r>
              <a:rPr lang="en-US" dirty="0">
                <a:solidFill>
                  <a:schemeClr val="bg1"/>
                </a:solidFill>
              </a:rPr>
              <a:t> </a:t>
            </a:r>
            <a:r>
              <a:rPr lang="en-US" dirty="0" err="1">
                <a:solidFill>
                  <a:schemeClr val="bg1"/>
                </a:solidFill>
              </a:rPr>
              <a:t>बने</a:t>
            </a:r>
            <a:r>
              <a:rPr lang="en-US" dirty="0">
                <a:solidFill>
                  <a:schemeClr val="bg1"/>
                </a:solidFill>
              </a:rPr>
              <a:t> </a:t>
            </a:r>
            <a:r>
              <a:rPr lang="en-US" dirty="0" err="1">
                <a:solidFill>
                  <a:schemeClr val="bg1"/>
                </a:solidFill>
              </a:rPr>
              <a:t>लेखक</a:t>
            </a:r>
            <a:endParaRPr lang="en-US" dirty="0">
              <a:solidFill>
                <a:schemeClr val="bg1"/>
              </a:solidFill>
            </a:endParaRPr>
          </a:p>
        </p:txBody>
      </p:sp>
      <p:pic>
        <p:nvPicPr>
          <p:cNvPr id="4" name="Content Placeholder 3">
            <a:extLst>
              <a:ext uri="{FF2B5EF4-FFF2-40B4-BE49-F238E27FC236}">
                <a16:creationId xmlns:a16="http://schemas.microsoft.com/office/drawing/2014/main" id="{C2DCE8DA-026A-660E-C8DA-BA02B36FC833}"/>
              </a:ext>
            </a:extLst>
          </p:cNvPr>
          <p:cNvPicPr>
            <a:picLocks noGrp="1" noChangeAspect="1"/>
          </p:cNvPicPr>
          <p:nvPr>
            <p:ph idx="1"/>
          </p:nvPr>
        </p:nvPicPr>
        <p:blipFill>
          <a:blip r:embed="rId2"/>
          <a:stretch>
            <a:fillRect/>
          </a:stretch>
        </p:blipFill>
        <p:spPr>
          <a:xfrm>
            <a:off x="8725072" y="2411971"/>
            <a:ext cx="2812271" cy="4119457"/>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5" name="Picture 4">
            <a:extLst>
              <a:ext uri="{FF2B5EF4-FFF2-40B4-BE49-F238E27FC236}">
                <a16:creationId xmlns:a16="http://schemas.microsoft.com/office/drawing/2014/main" id="{B728194A-5782-D410-E1AB-89DBB8241D74}"/>
              </a:ext>
            </a:extLst>
          </p:cNvPr>
          <p:cNvPicPr>
            <a:picLocks noChangeAspect="1"/>
          </p:cNvPicPr>
          <p:nvPr/>
        </p:nvPicPr>
        <p:blipFill>
          <a:blip r:embed="rId3"/>
          <a:stretch>
            <a:fillRect/>
          </a:stretch>
        </p:blipFill>
        <p:spPr>
          <a:xfrm>
            <a:off x="962843" y="2674651"/>
            <a:ext cx="3446082" cy="385677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6" name="Picture 5">
            <a:extLst>
              <a:ext uri="{FF2B5EF4-FFF2-40B4-BE49-F238E27FC236}">
                <a16:creationId xmlns:a16="http://schemas.microsoft.com/office/drawing/2014/main" id="{CA877C37-83B2-D50E-7F14-96BC07FABE19}"/>
              </a:ext>
            </a:extLst>
          </p:cNvPr>
          <p:cNvPicPr>
            <a:picLocks noChangeAspect="1"/>
          </p:cNvPicPr>
          <p:nvPr/>
        </p:nvPicPr>
        <p:blipFill>
          <a:blip r:embed="rId4"/>
          <a:stretch>
            <a:fillRect/>
          </a:stretch>
        </p:blipFill>
        <p:spPr>
          <a:xfrm>
            <a:off x="4891957" y="2674651"/>
            <a:ext cx="3350083" cy="387585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6920743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2"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heel(2)">
                                      <p:cBhvr>
                                        <p:cTn id="13" dur="20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2"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heel(2)">
                                      <p:cBhvr>
                                        <p:cTn id="18" dur="20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1" presetClass="entr" presetSubtype="2"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heel(2)">
                                      <p:cBhvr>
                                        <p:cTn id="23"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AF72E8-E91A-A6B4-4C44-30303C709D87}"/>
              </a:ext>
            </a:extLst>
          </p:cNvPr>
          <p:cNvSpPr>
            <a:spLocks noGrp="1"/>
          </p:cNvSpPr>
          <p:nvPr>
            <p:ph type="title"/>
          </p:nvPr>
        </p:nvSpPr>
        <p:spPr>
          <a:xfrm>
            <a:off x="2085582" y="518547"/>
            <a:ext cx="9905998" cy="1478570"/>
          </a:xfrm>
        </p:spPr>
        <p:txBody>
          <a:bodyPr>
            <a:normAutofit/>
          </a:bodyPr>
          <a:lstStyle/>
          <a:p>
            <a:r>
              <a:rPr lang="en-US" sz="8800" dirty="0" err="1">
                <a:solidFill>
                  <a:schemeClr val="bg1"/>
                </a:solidFill>
              </a:rPr>
              <a:t>प्रयोग</a:t>
            </a:r>
            <a:r>
              <a:rPr lang="en-US" sz="8800" dirty="0">
                <a:solidFill>
                  <a:schemeClr val="bg1"/>
                </a:solidFill>
              </a:rPr>
              <a:t> </a:t>
            </a:r>
            <a:r>
              <a:rPr lang="en-US" sz="8800" dirty="0" err="1">
                <a:solidFill>
                  <a:schemeClr val="bg1"/>
                </a:solidFill>
              </a:rPr>
              <a:t>विधि</a:t>
            </a:r>
            <a:r>
              <a:rPr lang="en-US" sz="8800" dirty="0">
                <a:solidFill>
                  <a:schemeClr val="bg1"/>
                </a:solidFill>
              </a:rPr>
              <a:t> </a:t>
            </a:r>
            <a:r>
              <a:rPr lang="en-US" sz="8800" dirty="0" err="1">
                <a:solidFill>
                  <a:schemeClr val="bg1"/>
                </a:solidFill>
              </a:rPr>
              <a:t>वीडियो</a:t>
            </a:r>
            <a:endParaRPr lang="en-US" sz="8800" dirty="0">
              <a:solidFill>
                <a:schemeClr val="bg1"/>
              </a:solidFill>
            </a:endParaRPr>
          </a:p>
        </p:txBody>
      </p:sp>
      <p:sp>
        <p:nvSpPr>
          <p:cNvPr id="7" name="TextBox 6">
            <a:extLst>
              <a:ext uri="{FF2B5EF4-FFF2-40B4-BE49-F238E27FC236}">
                <a16:creationId xmlns:a16="http://schemas.microsoft.com/office/drawing/2014/main" id="{76E4AC40-A177-25B0-93E7-5EF41E0F68A1}"/>
              </a:ext>
            </a:extLst>
          </p:cNvPr>
          <p:cNvSpPr txBox="1"/>
          <p:nvPr/>
        </p:nvSpPr>
        <p:spPr>
          <a:xfrm>
            <a:off x="6333486" y="2514600"/>
            <a:ext cx="1828800" cy="1828800"/>
          </a:xfrm>
          <a:prstGeom prst="rect">
            <a:avLst/>
          </a:prstGeom>
          <a:noFill/>
        </p:spPr>
        <p:txBody>
          <a:bodyPr wrap="square" rtlCol="0">
            <a:spAutoFit/>
          </a:bodyPr>
          <a:lstStyle/>
          <a:p>
            <a:pPr algn="l"/>
            <a:endParaRPr lang="en-US"/>
          </a:p>
        </p:txBody>
      </p:sp>
      <p:sp>
        <p:nvSpPr>
          <p:cNvPr id="4" name="Content Placeholder 3">
            <a:extLst>
              <a:ext uri="{FF2B5EF4-FFF2-40B4-BE49-F238E27FC236}">
                <a16:creationId xmlns:a16="http://schemas.microsoft.com/office/drawing/2014/main" id="{328D94CB-7B77-6197-15C8-9205627BA6DF}"/>
              </a:ext>
            </a:extLst>
          </p:cNvPr>
          <p:cNvSpPr>
            <a:spLocks noGrp="1"/>
          </p:cNvSpPr>
          <p:nvPr>
            <p:ph idx="1"/>
          </p:nvPr>
        </p:nvSpPr>
        <p:spPr>
          <a:xfrm>
            <a:off x="3265714" y="2514599"/>
            <a:ext cx="6809126" cy="3276601"/>
          </a:xfrm>
        </p:spPr>
        <p:txBody>
          <a:bodyPr/>
          <a:lstStyle/>
          <a:p>
            <a:r>
              <a:rPr lang="en-US" dirty="0"/>
              <a:t>https://drive.google.com/file/d/1N325KDtwH01q3PVz27xxBjaXxM1iU2Vm/view?usp=drivesdk</a:t>
            </a:r>
          </a:p>
        </p:txBody>
      </p:sp>
    </p:spTree>
    <p:extLst>
      <p:ext uri="{BB962C8B-B14F-4D97-AF65-F5344CB8AC3E}">
        <p14:creationId xmlns:p14="http://schemas.microsoft.com/office/powerpoint/2010/main" val="3604932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100000">
                                          <p:val>
                                            <p:strVal val="#ppt_x"/>
                                          </p:val>
                                        </p:tav>
                                      </p:tavLst>
                                    </p:anim>
                                    <p:anim calcmode="lin" valueType="num">
                                      <p:cBhvr>
                                        <p:cTn id="8" dur="500" fill="hold"/>
                                        <p:tgtEl>
                                          <p:spTgt spid="2"/>
                                        </p:tgtEl>
                                        <p:attrNameLst>
                                          <p:attrName>ppt_y</p:attrName>
                                        </p:attrNameLst>
                                      </p:cBhvr>
                                      <p:tavLst>
                                        <p:tav tm="0">
                                          <p:val>
                                            <p:strVal val="#ppt_y+#ppt_h/2"/>
                                          </p:val>
                                        </p:tav>
                                        <p:tav tm="100000">
                                          <p:val>
                                            <p:strVal val="#ppt_y"/>
                                          </p:val>
                                        </p:tav>
                                      </p:tavLst>
                                    </p:anim>
                                    <p:anim calcmode="lin" valueType="num">
                                      <p:cBhvr>
                                        <p:cTn id="9" dur="500" fill="hold"/>
                                        <p:tgtEl>
                                          <p:spTgt spid="2"/>
                                        </p:tgtEl>
                                        <p:attrNameLst>
                                          <p:attrName>ppt_w</p:attrName>
                                        </p:attrNameLst>
                                      </p:cBhvr>
                                      <p:tavLst>
                                        <p:tav tm="0">
                                          <p:val>
                                            <p:strVal val="#ppt_w"/>
                                          </p:val>
                                        </p:tav>
                                        <p:tav tm="100000">
                                          <p:val>
                                            <p:strVal val="#ppt_w"/>
                                          </p:val>
                                        </p:tav>
                                      </p:tavLst>
                                    </p:anim>
                                    <p:anim calcmode="lin" valueType="num">
                                      <p:cBhvr>
                                        <p:cTn id="10" dur="500" fill="hold"/>
                                        <p:tgtEl>
                                          <p:spTgt spid="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F19FB-EC51-7219-7DA3-2B74F8D2480D}"/>
              </a:ext>
            </a:extLst>
          </p:cNvPr>
          <p:cNvSpPr>
            <a:spLocks noGrp="1"/>
          </p:cNvSpPr>
          <p:nvPr>
            <p:ph type="title"/>
          </p:nvPr>
        </p:nvSpPr>
        <p:spPr>
          <a:xfrm>
            <a:off x="4673716" y="85341"/>
            <a:ext cx="9905998" cy="1478570"/>
          </a:xfrm>
        </p:spPr>
        <p:txBody>
          <a:bodyPr>
            <a:normAutofit/>
          </a:bodyPr>
          <a:lstStyle/>
          <a:p>
            <a:r>
              <a:rPr lang="en-US" sz="4800" b="1" dirty="0" err="1">
                <a:solidFill>
                  <a:srgbClr val="FF0000"/>
                </a:solidFill>
              </a:rPr>
              <a:t>निष्कर्ष</a:t>
            </a:r>
            <a:endParaRPr lang="en-US" sz="4800" b="1" dirty="0">
              <a:solidFill>
                <a:srgbClr val="FF0000"/>
              </a:solidFill>
            </a:endParaRPr>
          </a:p>
        </p:txBody>
      </p:sp>
      <p:sp>
        <p:nvSpPr>
          <p:cNvPr id="3" name="Content Placeholder 2">
            <a:extLst>
              <a:ext uri="{FF2B5EF4-FFF2-40B4-BE49-F238E27FC236}">
                <a16:creationId xmlns:a16="http://schemas.microsoft.com/office/drawing/2014/main" id="{F03B1D2F-2E9D-049E-9FDE-19FEEE78E21F}"/>
              </a:ext>
            </a:extLst>
          </p:cNvPr>
          <p:cNvSpPr>
            <a:spLocks noGrp="1"/>
          </p:cNvSpPr>
          <p:nvPr>
            <p:ph idx="1"/>
          </p:nvPr>
        </p:nvSpPr>
        <p:spPr>
          <a:xfrm>
            <a:off x="1046996" y="1975566"/>
            <a:ext cx="9905999" cy="3541714"/>
          </a:xfrm>
        </p:spPr>
        <p:txBody>
          <a:bodyPr>
            <a:normAutofit fontScale="70000" lnSpcReduction="20000"/>
          </a:bodyPr>
          <a:lstStyle/>
          <a:p>
            <a:r>
              <a:rPr lang="en-US" dirty="0">
                <a:solidFill>
                  <a:schemeClr val="bg1"/>
                </a:solidFill>
              </a:rPr>
              <a:t>‘</a:t>
            </a:r>
            <a:r>
              <a:rPr lang="en-US" dirty="0" err="1">
                <a:solidFill>
                  <a:schemeClr val="bg1"/>
                </a:solidFill>
              </a:rPr>
              <a:t>आओ</a:t>
            </a:r>
            <a:r>
              <a:rPr lang="en-US" dirty="0">
                <a:solidFill>
                  <a:schemeClr val="bg1"/>
                </a:solidFill>
              </a:rPr>
              <a:t> भारत </a:t>
            </a:r>
            <a:r>
              <a:rPr lang="en-US" dirty="0" err="1">
                <a:solidFill>
                  <a:schemeClr val="bg1"/>
                </a:solidFill>
              </a:rPr>
              <a:t>की</a:t>
            </a:r>
            <a:r>
              <a:rPr lang="en-US" dirty="0">
                <a:solidFill>
                  <a:schemeClr val="bg1"/>
                </a:solidFill>
              </a:rPr>
              <a:t> </a:t>
            </a:r>
            <a:r>
              <a:rPr lang="en-US" dirty="0" err="1">
                <a:solidFill>
                  <a:schemeClr val="bg1"/>
                </a:solidFill>
              </a:rPr>
              <a:t>सैर</a:t>
            </a:r>
            <a:r>
              <a:rPr lang="en-US" dirty="0">
                <a:solidFill>
                  <a:schemeClr val="bg1"/>
                </a:solidFill>
              </a:rPr>
              <a:t> </a:t>
            </a:r>
            <a:r>
              <a:rPr lang="en-US" dirty="0" err="1">
                <a:solidFill>
                  <a:schemeClr val="bg1"/>
                </a:solidFill>
              </a:rPr>
              <a:t>करें</a:t>
            </a:r>
            <a:r>
              <a:rPr lang="en-US" dirty="0">
                <a:solidFill>
                  <a:schemeClr val="bg1"/>
                </a:solidFill>
              </a:rPr>
              <a:t>’ </a:t>
            </a:r>
            <a:r>
              <a:rPr lang="en-US" dirty="0" err="1">
                <a:solidFill>
                  <a:schemeClr val="bg1"/>
                </a:solidFill>
              </a:rPr>
              <a:t>से</a:t>
            </a:r>
            <a:r>
              <a:rPr lang="en-US" dirty="0">
                <a:solidFill>
                  <a:schemeClr val="bg1"/>
                </a:solidFill>
              </a:rPr>
              <a:t> </a:t>
            </a:r>
            <a:r>
              <a:rPr lang="en-US" dirty="0" err="1">
                <a:solidFill>
                  <a:schemeClr val="bg1"/>
                </a:solidFill>
              </a:rPr>
              <a:t>बच्चों</a:t>
            </a:r>
            <a:r>
              <a:rPr lang="en-US" dirty="0">
                <a:solidFill>
                  <a:schemeClr val="bg1"/>
                </a:solidFill>
              </a:rPr>
              <a:t> </a:t>
            </a:r>
            <a:r>
              <a:rPr lang="en-US" dirty="0" err="1">
                <a:solidFill>
                  <a:schemeClr val="bg1"/>
                </a:solidFill>
              </a:rPr>
              <a:t>में</a:t>
            </a:r>
            <a:r>
              <a:rPr lang="en-US" dirty="0">
                <a:solidFill>
                  <a:schemeClr val="bg1"/>
                </a:solidFill>
              </a:rPr>
              <a:t> </a:t>
            </a:r>
            <a:r>
              <a:rPr lang="en-US" dirty="0" err="1">
                <a:solidFill>
                  <a:schemeClr val="bg1"/>
                </a:solidFill>
              </a:rPr>
              <a:t>शिक्षा</a:t>
            </a:r>
            <a:r>
              <a:rPr lang="en-US" dirty="0">
                <a:solidFill>
                  <a:schemeClr val="bg1"/>
                </a:solidFill>
              </a:rPr>
              <a:t> </a:t>
            </a:r>
            <a:r>
              <a:rPr lang="en-US" dirty="0" err="1">
                <a:solidFill>
                  <a:schemeClr val="bg1"/>
                </a:solidFill>
              </a:rPr>
              <a:t>के</a:t>
            </a:r>
            <a:r>
              <a:rPr lang="en-US" dirty="0">
                <a:solidFill>
                  <a:schemeClr val="bg1"/>
                </a:solidFill>
              </a:rPr>
              <a:t> </a:t>
            </a:r>
            <a:r>
              <a:rPr lang="en-US" dirty="0" err="1">
                <a:solidFill>
                  <a:schemeClr val="bg1"/>
                </a:solidFill>
              </a:rPr>
              <a:t>प्रति</a:t>
            </a:r>
            <a:r>
              <a:rPr lang="en-US" dirty="0">
                <a:solidFill>
                  <a:schemeClr val="bg1"/>
                </a:solidFill>
              </a:rPr>
              <a:t> </a:t>
            </a:r>
            <a:r>
              <a:rPr lang="en-US" dirty="0" err="1">
                <a:solidFill>
                  <a:schemeClr val="bg1"/>
                </a:solidFill>
              </a:rPr>
              <a:t>रुचि</a:t>
            </a:r>
            <a:r>
              <a:rPr lang="en-US" dirty="0">
                <a:solidFill>
                  <a:schemeClr val="bg1"/>
                </a:solidFill>
              </a:rPr>
              <a:t> </a:t>
            </a:r>
            <a:r>
              <a:rPr lang="en-US" dirty="0" err="1">
                <a:solidFill>
                  <a:schemeClr val="bg1"/>
                </a:solidFill>
              </a:rPr>
              <a:t>बढ़ी</a:t>
            </a:r>
            <a:r>
              <a:rPr lang="en-US" dirty="0">
                <a:solidFill>
                  <a:schemeClr val="bg1"/>
                </a:solidFill>
              </a:rPr>
              <a:t>, </a:t>
            </a:r>
            <a:r>
              <a:rPr lang="en-US" dirty="0" err="1">
                <a:solidFill>
                  <a:schemeClr val="bg1"/>
                </a:solidFill>
              </a:rPr>
              <a:t>अब</a:t>
            </a:r>
            <a:r>
              <a:rPr lang="en-US" dirty="0">
                <a:solidFill>
                  <a:schemeClr val="bg1"/>
                </a:solidFill>
              </a:rPr>
              <a:t> </a:t>
            </a:r>
            <a:r>
              <a:rPr lang="en-US" dirty="0" err="1">
                <a:solidFill>
                  <a:schemeClr val="bg1"/>
                </a:solidFill>
              </a:rPr>
              <a:t>उनके</a:t>
            </a:r>
            <a:r>
              <a:rPr lang="en-US" dirty="0">
                <a:solidFill>
                  <a:schemeClr val="bg1"/>
                </a:solidFill>
              </a:rPr>
              <a:t> </a:t>
            </a:r>
            <a:r>
              <a:rPr lang="en-US" dirty="0" err="1">
                <a:solidFill>
                  <a:schemeClr val="bg1"/>
                </a:solidFill>
              </a:rPr>
              <a:t>लिए</a:t>
            </a:r>
            <a:r>
              <a:rPr lang="en-US" dirty="0">
                <a:solidFill>
                  <a:schemeClr val="bg1"/>
                </a:solidFill>
              </a:rPr>
              <a:t> </a:t>
            </a:r>
            <a:r>
              <a:rPr lang="en-US" dirty="0" err="1">
                <a:solidFill>
                  <a:schemeClr val="bg1"/>
                </a:solidFill>
              </a:rPr>
              <a:t>शिक्षा</a:t>
            </a:r>
            <a:r>
              <a:rPr lang="en-US" dirty="0">
                <a:solidFill>
                  <a:schemeClr val="bg1"/>
                </a:solidFill>
              </a:rPr>
              <a:t> </a:t>
            </a:r>
            <a:r>
              <a:rPr lang="en-US" dirty="0" err="1">
                <a:solidFill>
                  <a:schemeClr val="bg1"/>
                </a:solidFill>
              </a:rPr>
              <a:t>कोई</a:t>
            </a:r>
            <a:r>
              <a:rPr lang="en-US" dirty="0">
                <a:solidFill>
                  <a:schemeClr val="bg1"/>
                </a:solidFill>
              </a:rPr>
              <a:t> </a:t>
            </a:r>
            <a:r>
              <a:rPr lang="en-US" dirty="0" err="1">
                <a:solidFill>
                  <a:schemeClr val="bg1"/>
                </a:solidFill>
              </a:rPr>
              <a:t>बोझ</a:t>
            </a:r>
            <a:r>
              <a:rPr lang="en-US" dirty="0">
                <a:solidFill>
                  <a:schemeClr val="bg1"/>
                </a:solidFill>
              </a:rPr>
              <a:t> </a:t>
            </a:r>
            <a:r>
              <a:rPr lang="en-US" dirty="0" err="1">
                <a:solidFill>
                  <a:schemeClr val="bg1"/>
                </a:solidFill>
              </a:rPr>
              <a:t>नहीं</a:t>
            </a:r>
            <a:r>
              <a:rPr lang="en-US" dirty="0">
                <a:solidFill>
                  <a:schemeClr val="bg1"/>
                </a:solidFill>
              </a:rPr>
              <a:t> </a:t>
            </a:r>
            <a:r>
              <a:rPr lang="en-US" dirty="0" err="1">
                <a:solidFill>
                  <a:schemeClr val="bg1"/>
                </a:solidFill>
              </a:rPr>
              <a:t>बल्कि</a:t>
            </a:r>
            <a:r>
              <a:rPr lang="en-US" dirty="0">
                <a:solidFill>
                  <a:schemeClr val="bg1"/>
                </a:solidFill>
              </a:rPr>
              <a:t> </a:t>
            </a:r>
            <a:r>
              <a:rPr lang="en-US" dirty="0" err="1">
                <a:solidFill>
                  <a:schemeClr val="bg1"/>
                </a:solidFill>
              </a:rPr>
              <a:t>सीखने</a:t>
            </a:r>
            <a:r>
              <a:rPr lang="en-US" dirty="0">
                <a:solidFill>
                  <a:schemeClr val="bg1"/>
                </a:solidFill>
              </a:rPr>
              <a:t> </a:t>
            </a:r>
            <a:r>
              <a:rPr lang="en-US" dirty="0" err="1">
                <a:solidFill>
                  <a:schemeClr val="bg1"/>
                </a:solidFill>
              </a:rPr>
              <a:t>का</a:t>
            </a:r>
            <a:r>
              <a:rPr lang="en-US" dirty="0">
                <a:solidFill>
                  <a:schemeClr val="bg1"/>
                </a:solidFill>
              </a:rPr>
              <a:t> </a:t>
            </a:r>
            <a:r>
              <a:rPr lang="en-US" dirty="0" err="1">
                <a:solidFill>
                  <a:schemeClr val="bg1"/>
                </a:solidFill>
              </a:rPr>
              <a:t>एक</a:t>
            </a:r>
            <a:r>
              <a:rPr lang="en-US" dirty="0">
                <a:solidFill>
                  <a:schemeClr val="bg1"/>
                </a:solidFill>
              </a:rPr>
              <a:t> </a:t>
            </a:r>
            <a:r>
              <a:rPr lang="en-US" dirty="0" err="1">
                <a:solidFill>
                  <a:schemeClr val="bg1"/>
                </a:solidFill>
              </a:rPr>
              <a:t>उत्साह</a:t>
            </a:r>
            <a:r>
              <a:rPr lang="en-US" dirty="0">
                <a:solidFill>
                  <a:schemeClr val="bg1"/>
                </a:solidFill>
              </a:rPr>
              <a:t> </a:t>
            </a:r>
            <a:r>
              <a:rPr lang="en-US" dirty="0" err="1">
                <a:solidFill>
                  <a:schemeClr val="bg1"/>
                </a:solidFill>
              </a:rPr>
              <a:t>और</a:t>
            </a:r>
            <a:r>
              <a:rPr lang="en-US" dirty="0">
                <a:solidFill>
                  <a:schemeClr val="bg1"/>
                </a:solidFill>
              </a:rPr>
              <a:t> </a:t>
            </a:r>
            <a:r>
              <a:rPr lang="en-US" dirty="0" err="1">
                <a:solidFill>
                  <a:schemeClr val="bg1"/>
                </a:solidFill>
              </a:rPr>
              <a:t>ऊर्जा</a:t>
            </a:r>
            <a:r>
              <a:rPr lang="en-US" dirty="0">
                <a:solidFill>
                  <a:schemeClr val="bg1"/>
                </a:solidFill>
              </a:rPr>
              <a:t> </a:t>
            </a:r>
            <a:r>
              <a:rPr lang="en-US" dirty="0" err="1">
                <a:solidFill>
                  <a:schemeClr val="bg1"/>
                </a:solidFill>
              </a:rPr>
              <a:t>भरा</a:t>
            </a:r>
            <a:r>
              <a:rPr lang="en-US" dirty="0">
                <a:solidFill>
                  <a:schemeClr val="bg1"/>
                </a:solidFill>
              </a:rPr>
              <a:t>  </a:t>
            </a:r>
            <a:r>
              <a:rPr lang="en-US" dirty="0" err="1">
                <a:solidFill>
                  <a:schemeClr val="bg1"/>
                </a:solidFill>
              </a:rPr>
              <a:t>साधन</a:t>
            </a:r>
            <a:r>
              <a:rPr lang="en-US" dirty="0">
                <a:solidFill>
                  <a:schemeClr val="bg1"/>
                </a:solidFill>
              </a:rPr>
              <a:t> </a:t>
            </a:r>
            <a:r>
              <a:rPr lang="en-US" dirty="0" err="1">
                <a:solidFill>
                  <a:schemeClr val="bg1"/>
                </a:solidFill>
              </a:rPr>
              <a:t>थी</a:t>
            </a:r>
            <a:r>
              <a:rPr lang="en-US" dirty="0">
                <a:solidFill>
                  <a:schemeClr val="bg1"/>
                </a:solidFill>
              </a:rPr>
              <a:t> ।</a:t>
            </a:r>
          </a:p>
          <a:p>
            <a:r>
              <a:rPr lang="en-US" dirty="0">
                <a:solidFill>
                  <a:schemeClr val="bg1"/>
                </a:solidFill>
              </a:rPr>
              <a:t>भारत </a:t>
            </a:r>
            <a:r>
              <a:rPr lang="en-US" dirty="0" err="1">
                <a:solidFill>
                  <a:schemeClr val="bg1"/>
                </a:solidFill>
              </a:rPr>
              <a:t>के</a:t>
            </a:r>
            <a:r>
              <a:rPr lang="en-US" dirty="0">
                <a:solidFill>
                  <a:schemeClr val="bg1"/>
                </a:solidFill>
              </a:rPr>
              <a:t> </a:t>
            </a:r>
            <a:r>
              <a:rPr lang="en-US" dirty="0" err="1">
                <a:solidFill>
                  <a:schemeClr val="bg1"/>
                </a:solidFill>
              </a:rPr>
              <a:t>राज्य</a:t>
            </a:r>
            <a:r>
              <a:rPr lang="en-US" dirty="0">
                <a:solidFill>
                  <a:schemeClr val="bg1"/>
                </a:solidFill>
              </a:rPr>
              <a:t> </a:t>
            </a:r>
            <a:r>
              <a:rPr lang="en-US" dirty="0" err="1">
                <a:solidFill>
                  <a:schemeClr val="bg1"/>
                </a:solidFill>
              </a:rPr>
              <a:t>एवं</a:t>
            </a:r>
            <a:r>
              <a:rPr lang="en-US" dirty="0">
                <a:solidFill>
                  <a:schemeClr val="bg1"/>
                </a:solidFill>
              </a:rPr>
              <a:t> </a:t>
            </a:r>
            <a:r>
              <a:rPr lang="en-US" dirty="0" err="1">
                <a:solidFill>
                  <a:schemeClr val="bg1"/>
                </a:solidFill>
              </a:rPr>
              <a:t>उनकी</a:t>
            </a:r>
            <a:r>
              <a:rPr lang="en-US" dirty="0">
                <a:solidFill>
                  <a:schemeClr val="bg1"/>
                </a:solidFill>
              </a:rPr>
              <a:t> </a:t>
            </a:r>
            <a:r>
              <a:rPr lang="en-US" dirty="0" err="1">
                <a:solidFill>
                  <a:schemeClr val="bg1"/>
                </a:solidFill>
              </a:rPr>
              <a:t>भौगोलिक</a:t>
            </a:r>
            <a:r>
              <a:rPr lang="en-US" dirty="0">
                <a:solidFill>
                  <a:schemeClr val="bg1"/>
                </a:solidFill>
              </a:rPr>
              <a:t> </a:t>
            </a:r>
            <a:r>
              <a:rPr lang="en-US" dirty="0" err="1">
                <a:solidFill>
                  <a:schemeClr val="bg1"/>
                </a:solidFill>
              </a:rPr>
              <a:t>स्थिति</a:t>
            </a:r>
            <a:r>
              <a:rPr lang="en-US" dirty="0">
                <a:solidFill>
                  <a:schemeClr val="bg1"/>
                </a:solidFill>
              </a:rPr>
              <a:t> </a:t>
            </a:r>
            <a:r>
              <a:rPr lang="en-US" dirty="0" err="1">
                <a:solidFill>
                  <a:schemeClr val="bg1"/>
                </a:solidFill>
              </a:rPr>
              <a:t>उनके</a:t>
            </a:r>
            <a:r>
              <a:rPr lang="en-US" dirty="0">
                <a:solidFill>
                  <a:schemeClr val="bg1"/>
                </a:solidFill>
              </a:rPr>
              <a:t> </a:t>
            </a:r>
            <a:r>
              <a:rPr lang="en-US" dirty="0" err="1">
                <a:solidFill>
                  <a:schemeClr val="bg1"/>
                </a:solidFill>
              </a:rPr>
              <a:t>लिए</a:t>
            </a:r>
            <a:r>
              <a:rPr lang="en-US" dirty="0">
                <a:solidFill>
                  <a:schemeClr val="bg1"/>
                </a:solidFill>
              </a:rPr>
              <a:t> </a:t>
            </a:r>
            <a:r>
              <a:rPr lang="en-US" dirty="0" err="1">
                <a:solidFill>
                  <a:schemeClr val="bg1"/>
                </a:solidFill>
              </a:rPr>
              <a:t>अब</a:t>
            </a:r>
            <a:r>
              <a:rPr lang="en-US" dirty="0">
                <a:solidFill>
                  <a:schemeClr val="bg1"/>
                </a:solidFill>
              </a:rPr>
              <a:t> </a:t>
            </a:r>
            <a:r>
              <a:rPr lang="en-US" dirty="0" err="1">
                <a:solidFill>
                  <a:schemeClr val="bg1"/>
                </a:solidFill>
              </a:rPr>
              <a:t>कोई</a:t>
            </a:r>
            <a:r>
              <a:rPr lang="en-US" dirty="0">
                <a:solidFill>
                  <a:schemeClr val="bg1"/>
                </a:solidFill>
              </a:rPr>
              <a:t> </a:t>
            </a:r>
            <a:r>
              <a:rPr lang="en-US" dirty="0" err="1">
                <a:solidFill>
                  <a:schemeClr val="bg1"/>
                </a:solidFill>
              </a:rPr>
              <a:t>सवाल</a:t>
            </a:r>
            <a:r>
              <a:rPr lang="en-US" dirty="0">
                <a:solidFill>
                  <a:schemeClr val="bg1"/>
                </a:solidFill>
              </a:rPr>
              <a:t> </a:t>
            </a:r>
            <a:r>
              <a:rPr lang="en-US" dirty="0" err="1">
                <a:solidFill>
                  <a:schemeClr val="bg1"/>
                </a:solidFill>
              </a:rPr>
              <a:t>नहीं</a:t>
            </a:r>
            <a:r>
              <a:rPr lang="en-US" dirty="0">
                <a:solidFill>
                  <a:schemeClr val="bg1"/>
                </a:solidFill>
              </a:rPr>
              <a:t> </a:t>
            </a:r>
            <a:r>
              <a:rPr lang="en-US" dirty="0" err="1">
                <a:solidFill>
                  <a:schemeClr val="bg1"/>
                </a:solidFill>
              </a:rPr>
              <a:t>बल्कि</a:t>
            </a:r>
            <a:r>
              <a:rPr lang="en-US" dirty="0">
                <a:solidFill>
                  <a:schemeClr val="bg1"/>
                </a:solidFill>
              </a:rPr>
              <a:t> </a:t>
            </a:r>
            <a:r>
              <a:rPr lang="en-US" dirty="0" err="1">
                <a:solidFill>
                  <a:schemeClr val="bg1"/>
                </a:solidFill>
              </a:rPr>
              <a:t>एक</a:t>
            </a:r>
            <a:r>
              <a:rPr lang="en-US" dirty="0">
                <a:solidFill>
                  <a:schemeClr val="bg1"/>
                </a:solidFill>
              </a:rPr>
              <a:t> </a:t>
            </a:r>
            <a:r>
              <a:rPr lang="en-US" dirty="0" err="1">
                <a:solidFill>
                  <a:schemeClr val="bg1"/>
                </a:solidFill>
              </a:rPr>
              <a:t>वास्तविकता</a:t>
            </a:r>
            <a:r>
              <a:rPr lang="en-US" dirty="0">
                <a:solidFill>
                  <a:schemeClr val="bg1"/>
                </a:solidFill>
              </a:rPr>
              <a:t> </a:t>
            </a:r>
            <a:r>
              <a:rPr lang="en-US" dirty="0" err="1">
                <a:solidFill>
                  <a:schemeClr val="bg1"/>
                </a:solidFill>
              </a:rPr>
              <a:t>एवं</a:t>
            </a:r>
            <a:r>
              <a:rPr lang="en-US" dirty="0">
                <a:solidFill>
                  <a:schemeClr val="bg1"/>
                </a:solidFill>
              </a:rPr>
              <a:t> </a:t>
            </a:r>
            <a:r>
              <a:rPr lang="en-US" dirty="0" err="1">
                <a:solidFill>
                  <a:schemeClr val="bg1"/>
                </a:solidFill>
              </a:rPr>
              <a:t>पहचान</a:t>
            </a:r>
            <a:r>
              <a:rPr lang="en-US" dirty="0">
                <a:solidFill>
                  <a:schemeClr val="bg1"/>
                </a:solidFill>
              </a:rPr>
              <a:t> </a:t>
            </a:r>
            <a:r>
              <a:rPr lang="en-US" dirty="0" err="1">
                <a:solidFill>
                  <a:schemeClr val="bg1"/>
                </a:solidFill>
              </a:rPr>
              <a:t>थी</a:t>
            </a:r>
            <a:r>
              <a:rPr lang="en-US" dirty="0">
                <a:solidFill>
                  <a:schemeClr val="bg1"/>
                </a:solidFill>
              </a:rPr>
              <a:t> ।</a:t>
            </a:r>
          </a:p>
          <a:p>
            <a:r>
              <a:rPr lang="en-US" dirty="0" err="1">
                <a:solidFill>
                  <a:schemeClr val="bg1"/>
                </a:solidFill>
              </a:rPr>
              <a:t>यातायात</a:t>
            </a:r>
            <a:r>
              <a:rPr lang="en-US" dirty="0">
                <a:solidFill>
                  <a:schemeClr val="bg1"/>
                </a:solidFill>
              </a:rPr>
              <a:t> </a:t>
            </a:r>
            <a:r>
              <a:rPr lang="en-US" dirty="0" err="1">
                <a:solidFill>
                  <a:schemeClr val="bg1"/>
                </a:solidFill>
              </a:rPr>
              <a:t>के</a:t>
            </a:r>
            <a:r>
              <a:rPr lang="en-US" dirty="0">
                <a:solidFill>
                  <a:schemeClr val="bg1"/>
                </a:solidFill>
              </a:rPr>
              <a:t> </a:t>
            </a:r>
            <a:r>
              <a:rPr lang="en-US" dirty="0" err="1">
                <a:solidFill>
                  <a:schemeClr val="bg1"/>
                </a:solidFill>
              </a:rPr>
              <a:t>साधनों</a:t>
            </a:r>
            <a:r>
              <a:rPr lang="en-US" dirty="0">
                <a:solidFill>
                  <a:schemeClr val="bg1"/>
                </a:solidFill>
              </a:rPr>
              <a:t> </a:t>
            </a:r>
            <a:r>
              <a:rPr lang="en-US" dirty="0" err="1">
                <a:solidFill>
                  <a:schemeClr val="bg1"/>
                </a:solidFill>
              </a:rPr>
              <a:t>में</a:t>
            </a:r>
            <a:r>
              <a:rPr lang="en-US" dirty="0">
                <a:solidFill>
                  <a:schemeClr val="bg1"/>
                </a:solidFill>
              </a:rPr>
              <a:t> </a:t>
            </a:r>
            <a:r>
              <a:rPr lang="en-US" dirty="0" err="1">
                <a:solidFill>
                  <a:schemeClr val="bg1"/>
                </a:solidFill>
              </a:rPr>
              <a:t>अब</a:t>
            </a:r>
            <a:r>
              <a:rPr lang="en-US" dirty="0">
                <a:solidFill>
                  <a:schemeClr val="bg1"/>
                </a:solidFill>
              </a:rPr>
              <a:t> </a:t>
            </a:r>
            <a:r>
              <a:rPr lang="en-US" dirty="0" err="1">
                <a:solidFill>
                  <a:schemeClr val="bg1"/>
                </a:solidFill>
              </a:rPr>
              <a:t>सबसे</a:t>
            </a:r>
            <a:r>
              <a:rPr lang="en-US" dirty="0">
                <a:solidFill>
                  <a:schemeClr val="bg1"/>
                </a:solidFill>
              </a:rPr>
              <a:t> </a:t>
            </a:r>
            <a:r>
              <a:rPr lang="en-US" dirty="0" err="1">
                <a:solidFill>
                  <a:schemeClr val="bg1"/>
                </a:solidFill>
              </a:rPr>
              <a:t>तीव्रता</a:t>
            </a:r>
            <a:r>
              <a:rPr lang="en-US" dirty="0">
                <a:solidFill>
                  <a:schemeClr val="bg1"/>
                </a:solidFill>
              </a:rPr>
              <a:t> </a:t>
            </a:r>
            <a:r>
              <a:rPr lang="en-US" dirty="0" err="1">
                <a:solidFill>
                  <a:schemeClr val="bg1"/>
                </a:solidFill>
              </a:rPr>
              <a:t>एवं</a:t>
            </a:r>
            <a:r>
              <a:rPr lang="en-US" dirty="0">
                <a:solidFill>
                  <a:schemeClr val="bg1"/>
                </a:solidFill>
              </a:rPr>
              <a:t> </a:t>
            </a:r>
            <a:r>
              <a:rPr lang="en-US" dirty="0" err="1">
                <a:solidFill>
                  <a:schemeClr val="bg1"/>
                </a:solidFill>
              </a:rPr>
              <a:t>धीरे</a:t>
            </a:r>
            <a:r>
              <a:rPr lang="en-US" dirty="0">
                <a:solidFill>
                  <a:schemeClr val="bg1"/>
                </a:solidFill>
              </a:rPr>
              <a:t> </a:t>
            </a:r>
            <a:r>
              <a:rPr lang="en-US" dirty="0" err="1">
                <a:solidFill>
                  <a:schemeClr val="bg1"/>
                </a:solidFill>
              </a:rPr>
              <a:t>चलने</a:t>
            </a:r>
            <a:r>
              <a:rPr lang="en-US" dirty="0">
                <a:solidFill>
                  <a:schemeClr val="bg1"/>
                </a:solidFill>
              </a:rPr>
              <a:t> </a:t>
            </a:r>
            <a:r>
              <a:rPr lang="en-US" dirty="0" err="1">
                <a:solidFill>
                  <a:schemeClr val="bg1"/>
                </a:solidFill>
              </a:rPr>
              <a:t>वाले</a:t>
            </a:r>
            <a:r>
              <a:rPr lang="en-US" dirty="0">
                <a:solidFill>
                  <a:schemeClr val="bg1"/>
                </a:solidFill>
              </a:rPr>
              <a:t> </a:t>
            </a:r>
            <a:r>
              <a:rPr lang="en-US" dirty="0" err="1">
                <a:solidFill>
                  <a:schemeClr val="bg1"/>
                </a:solidFill>
              </a:rPr>
              <a:t>वाहनों</a:t>
            </a:r>
            <a:r>
              <a:rPr lang="en-US" dirty="0">
                <a:solidFill>
                  <a:schemeClr val="bg1"/>
                </a:solidFill>
              </a:rPr>
              <a:t> </a:t>
            </a:r>
            <a:r>
              <a:rPr lang="en-US" dirty="0" err="1">
                <a:solidFill>
                  <a:schemeClr val="bg1"/>
                </a:solidFill>
              </a:rPr>
              <a:t>की</a:t>
            </a:r>
            <a:r>
              <a:rPr lang="en-US" dirty="0">
                <a:solidFill>
                  <a:schemeClr val="bg1"/>
                </a:solidFill>
              </a:rPr>
              <a:t> </a:t>
            </a:r>
            <a:r>
              <a:rPr lang="en-US" dirty="0" err="1">
                <a:solidFill>
                  <a:schemeClr val="bg1"/>
                </a:solidFill>
              </a:rPr>
              <a:t>गति</a:t>
            </a:r>
            <a:r>
              <a:rPr lang="en-US" dirty="0">
                <a:solidFill>
                  <a:schemeClr val="bg1"/>
                </a:solidFill>
              </a:rPr>
              <a:t> </a:t>
            </a:r>
            <a:r>
              <a:rPr lang="en-US" dirty="0" err="1">
                <a:solidFill>
                  <a:schemeClr val="bg1"/>
                </a:solidFill>
              </a:rPr>
              <a:t>में</a:t>
            </a:r>
            <a:r>
              <a:rPr lang="en-US" dirty="0">
                <a:solidFill>
                  <a:schemeClr val="bg1"/>
                </a:solidFill>
              </a:rPr>
              <a:t> </a:t>
            </a:r>
            <a:r>
              <a:rPr lang="en-US" dirty="0" err="1">
                <a:solidFill>
                  <a:schemeClr val="bg1"/>
                </a:solidFill>
              </a:rPr>
              <a:t>अंतर</a:t>
            </a:r>
            <a:r>
              <a:rPr lang="en-US" dirty="0">
                <a:solidFill>
                  <a:schemeClr val="bg1"/>
                </a:solidFill>
              </a:rPr>
              <a:t> </a:t>
            </a:r>
            <a:r>
              <a:rPr lang="en-US" dirty="0" err="1">
                <a:solidFill>
                  <a:schemeClr val="bg1"/>
                </a:solidFill>
              </a:rPr>
              <a:t>का</a:t>
            </a:r>
            <a:r>
              <a:rPr lang="en-US" dirty="0">
                <a:solidFill>
                  <a:schemeClr val="bg1"/>
                </a:solidFill>
              </a:rPr>
              <a:t> </a:t>
            </a:r>
            <a:r>
              <a:rPr lang="en-US" dirty="0" err="1">
                <a:solidFill>
                  <a:schemeClr val="bg1"/>
                </a:solidFill>
              </a:rPr>
              <a:t>वास्तविक</a:t>
            </a:r>
            <a:r>
              <a:rPr lang="en-US" dirty="0">
                <a:solidFill>
                  <a:schemeClr val="bg1"/>
                </a:solidFill>
              </a:rPr>
              <a:t> </a:t>
            </a:r>
            <a:r>
              <a:rPr lang="en-US" dirty="0" err="1">
                <a:solidFill>
                  <a:schemeClr val="bg1"/>
                </a:solidFill>
              </a:rPr>
              <a:t>अंतर</a:t>
            </a:r>
            <a:r>
              <a:rPr lang="en-US" dirty="0">
                <a:solidFill>
                  <a:schemeClr val="bg1"/>
                </a:solidFill>
              </a:rPr>
              <a:t> </a:t>
            </a:r>
            <a:r>
              <a:rPr lang="en-US" dirty="0" err="1">
                <a:solidFill>
                  <a:schemeClr val="bg1"/>
                </a:solidFill>
              </a:rPr>
              <a:t>पता</a:t>
            </a:r>
            <a:r>
              <a:rPr lang="en-US" dirty="0">
                <a:solidFill>
                  <a:schemeClr val="bg1"/>
                </a:solidFill>
              </a:rPr>
              <a:t> </a:t>
            </a:r>
            <a:r>
              <a:rPr lang="en-US" dirty="0" err="1">
                <a:solidFill>
                  <a:schemeClr val="bg1"/>
                </a:solidFill>
              </a:rPr>
              <a:t>है</a:t>
            </a:r>
            <a:r>
              <a:rPr lang="en-US" dirty="0">
                <a:solidFill>
                  <a:schemeClr val="bg1"/>
                </a:solidFill>
              </a:rPr>
              <a:t> ।</a:t>
            </a:r>
          </a:p>
          <a:p>
            <a:r>
              <a:rPr lang="en-US" dirty="0" err="1">
                <a:solidFill>
                  <a:schemeClr val="bg1"/>
                </a:solidFill>
              </a:rPr>
              <a:t>नामांकन</a:t>
            </a:r>
            <a:r>
              <a:rPr lang="en-US" dirty="0">
                <a:solidFill>
                  <a:schemeClr val="bg1"/>
                </a:solidFill>
              </a:rPr>
              <a:t>, </a:t>
            </a:r>
            <a:r>
              <a:rPr lang="en-US" dirty="0" err="1">
                <a:solidFill>
                  <a:schemeClr val="bg1"/>
                </a:solidFill>
              </a:rPr>
              <a:t>उपस्थिति</a:t>
            </a:r>
            <a:r>
              <a:rPr lang="en-US" dirty="0">
                <a:solidFill>
                  <a:schemeClr val="bg1"/>
                </a:solidFill>
              </a:rPr>
              <a:t> </a:t>
            </a:r>
            <a:r>
              <a:rPr lang="en-US" dirty="0" err="1">
                <a:solidFill>
                  <a:schemeClr val="bg1"/>
                </a:solidFill>
              </a:rPr>
              <a:t>एवं</a:t>
            </a:r>
            <a:r>
              <a:rPr lang="en-US" dirty="0">
                <a:solidFill>
                  <a:schemeClr val="bg1"/>
                </a:solidFill>
              </a:rPr>
              <a:t> </a:t>
            </a:r>
            <a:r>
              <a:rPr lang="en-US" dirty="0" err="1">
                <a:solidFill>
                  <a:schemeClr val="bg1"/>
                </a:solidFill>
              </a:rPr>
              <a:t>ठहराव</a:t>
            </a:r>
            <a:r>
              <a:rPr lang="en-US" dirty="0">
                <a:solidFill>
                  <a:schemeClr val="bg1"/>
                </a:solidFill>
              </a:rPr>
              <a:t> </a:t>
            </a:r>
            <a:r>
              <a:rPr lang="en-US" dirty="0" err="1">
                <a:solidFill>
                  <a:schemeClr val="bg1"/>
                </a:solidFill>
              </a:rPr>
              <a:t>में</a:t>
            </a:r>
            <a:r>
              <a:rPr lang="en-US" dirty="0">
                <a:solidFill>
                  <a:schemeClr val="bg1"/>
                </a:solidFill>
              </a:rPr>
              <a:t> </a:t>
            </a:r>
            <a:r>
              <a:rPr lang="en-US" dirty="0" err="1">
                <a:solidFill>
                  <a:schemeClr val="bg1"/>
                </a:solidFill>
              </a:rPr>
              <a:t>वृद्धि</a:t>
            </a:r>
            <a:r>
              <a:rPr lang="en-US" dirty="0">
                <a:solidFill>
                  <a:schemeClr val="bg1"/>
                </a:solidFill>
              </a:rPr>
              <a:t> </a:t>
            </a:r>
            <a:r>
              <a:rPr lang="en-US" dirty="0" err="1">
                <a:solidFill>
                  <a:schemeClr val="bg1"/>
                </a:solidFill>
              </a:rPr>
              <a:t>हुई</a:t>
            </a:r>
            <a:r>
              <a:rPr lang="en-US" dirty="0">
                <a:solidFill>
                  <a:schemeClr val="bg1"/>
                </a:solidFill>
              </a:rPr>
              <a:t> ।</a:t>
            </a:r>
          </a:p>
          <a:p>
            <a:r>
              <a:rPr lang="en-US" dirty="0" err="1">
                <a:solidFill>
                  <a:schemeClr val="bg1"/>
                </a:solidFill>
              </a:rPr>
              <a:t>इस</a:t>
            </a:r>
            <a:r>
              <a:rPr lang="en-US" dirty="0">
                <a:solidFill>
                  <a:schemeClr val="bg1"/>
                </a:solidFill>
              </a:rPr>
              <a:t> </a:t>
            </a:r>
            <a:r>
              <a:rPr lang="en-US" dirty="0" err="1">
                <a:solidFill>
                  <a:schemeClr val="bg1"/>
                </a:solidFill>
              </a:rPr>
              <a:t>नवाचार</a:t>
            </a:r>
            <a:r>
              <a:rPr lang="en-US" dirty="0">
                <a:solidFill>
                  <a:schemeClr val="bg1"/>
                </a:solidFill>
              </a:rPr>
              <a:t> </a:t>
            </a:r>
            <a:r>
              <a:rPr lang="en-US" dirty="0" err="1">
                <a:solidFill>
                  <a:schemeClr val="bg1"/>
                </a:solidFill>
              </a:rPr>
              <a:t>को</a:t>
            </a:r>
            <a:r>
              <a:rPr lang="en-US" dirty="0">
                <a:solidFill>
                  <a:schemeClr val="bg1"/>
                </a:solidFill>
              </a:rPr>
              <a:t>   </a:t>
            </a:r>
            <a:r>
              <a:rPr lang="en-US" dirty="0" err="1">
                <a:solidFill>
                  <a:schemeClr val="bg1"/>
                </a:solidFill>
              </a:rPr>
              <a:t>अन्य</a:t>
            </a:r>
            <a:r>
              <a:rPr lang="en-US" dirty="0">
                <a:solidFill>
                  <a:schemeClr val="bg1"/>
                </a:solidFill>
              </a:rPr>
              <a:t> </a:t>
            </a:r>
            <a:r>
              <a:rPr lang="en-US" dirty="0" err="1">
                <a:solidFill>
                  <a:schemeClr val="bg1"/>
                </a:solidFill>
              </a:rPr>
              <a:t>विद्यालयों</a:t>
            </a:r>
            <a:r>
              <a:rPr lang="en-US" dirty="0">
                <a:solidFill>
                  <a:schemeClr val="bg1"/>
                </a:solidFill>
              </a:rPr>
              <a:t> </a:t>
            </a:r>
            <a:r>
              <a:rPr lang="en-US" dirty="0" err="1">
                <a:solidFill>
                  <a:schemeClr val="bg1"/>
                </a:solidFill>
              </a:rPr>
              <a:t>में</a:t>
            </a:r>
            <a:r>
              <a:rPr lang="en-US" dirty="0">
                <a:solidFill>
                  <a:schemeClr val="bg1"/>
                </a:solidFill>
              </a:rPr>
              <a:t> </a:t>
            </a:r>
            <a:r>
              <a:rPr lang="en-US" dirty="0" err="1">
                <a:solidFill>
                  <a:schemeClr val="bg1"/>
                </a:solidFill>
              </a:rPr>
              <a:t>भी</a:t>
            </a:r>
            <a:r>
              <a:rPr lang="en-US" dirty="0">
                <a:solidFill>
                  <a:schemeClr val="bg1"/>
                </a:solidFill>
              </a:rPr>
              <a:t> </a:t>
            </a:r>
            <a:r>
              <a:rPr lang="en-US" dirty="0" err="1">
                <a:solidFill>
                  <a:schemeClr val="bg1"/>
                </a:solidFill>
              </a:rPr>
              <a:t>लागू</a:t>
            </a:r>
            <a:r>
              <a:rPr lang="en-US" dirty="0">
                <a:solidFill>
                  <a:schemeClr val="bg1"/>
                </a:solidFill>
              </a:rPr>
              <a:t> </a:t>
            </a:r>
            <a:r>
              <a:rPr lang="en-US" dirty="0" err="1">
                <a:solidFill>
                  <a:schemeClr val="bg1"/>
                </a:solidFill>
              </a:rPr>
              <a:t>किया</a:t>
            </a:r>
            <a:r>
              <a:rPr lang="en-US" dirty="0">
                <a:solidFill>
                  <a:schemeClr val="bg1"/>
                </a:solidFill>
              </a:rPr>
              <a:t> </a:t>
            </a:r>
            <a:r>
              <a:rPr lang="en-US" dirty="0" err="1">
                <a:solidFill>
                  <a:schemeClr val="bg1"/>
                </a:solidFill>
              </a:rPr>
              <a:t>जा</a:t>
            </a:r>
            <a:r>
              <a:rPr lang="en-US" dirty="0">
                <a:solidFill>
                  <a:schemeClr val="bg1"/>
                </a:solidFill>
              </a:rPr>
              <a:t> </a:t>
            </a:r>
            <a:r>
              <a:rPr lang="en-US" dirty="0" err="1">
                <a:solidFill>
                  <a:schemeClr val="bg1"/>
                </a:solidFill>
              </a:rPr>
              <a:t>सकता</a:t>
            </a:r>
            <a:r>
              <a:rPr lang="en-US" dirty="0">
                <a:solidFill>
                  <a:schemeClr val="bg1"/>
                </a:solidFill>
              </a:rPr>
              <a:t> </a:t>
            </a:r>
            <a:r>
              <a:rPr lang="en-US" dirty="0" err="1">
                <a:solidFill>
                  <a:schemeClr val="bg1"/>
                </a:solidFill>
              </a:rPr>
              <a:t>है</a:t>
            </a:r>
            <a:r>
              <a:rPr lang="en-US" dirty="0">
                <a:solidFill>
                  <a:schemeClr val="bg1"/>
                </a:solidFill>
              </a:rPr>
              <a:t> </a:t>
            </a:r>
            <a:r>
              <a:rPr lang="en-US" dirty="0" err="1">
                <a:solidFill>
                  <a:schemeClr val="bg1"/>
                </a:solidFill>
              </a:rPr>
              <a:t>जिससे</a:t>
            </a:r>
            <a:r>
              <a:rPr lang="en-US" dirty="0">
                <a:solidFill>
                  <a:schemeClr val="bg1"/>
                </a:solidFill>
              </a:rPr>
              <a:t> </a:t>
            </a:r>
            <a:r>
              <a:rPr lang="en-US" dirty="0" err="1">
                <a:solidFill>
                  <a:schemeClr val="bg1"/>
                </a:solidFill>
              </a:rPr>
              <a:t>बच्चों</a:t>
            </a:r>
            <a:r>
              <a:rPr lang="en-US" dirty="0">
                <a:solidFill>
                  <a:schemeClr val="bg1"/>
                </a:solidFill>
              </a:rPr>
              <a:t> </a:t>
            </a:r>
            <a:r>
              <a:rPr lang="en-US" dirty="0" err="1">
                <a:solidFill>
                  <a:schemeClr val="bg1"/>
                </a:solidFill>
              </a:rPr>
              <a:t>की</a:t>
            </a:r>
            <a:r>
              <a:rPr lang="en-US" dirty="0">
                <a:solidFill>
                  <a:schemeClr val="bg1"/>
                </a:solidFill>
              </a:rPr>
              <a:t> </a:t>
            </a:r>
            <a:r>
              <a:rPr lang="en-US" dirty="0" err="1">
                <a:solidFill>
                  <a:schemeClr val="bg1"/>
                </a:solidFill>
              </a:rPr>
              <a:t>शिक्षा</a:t>
            </a:r>
            <a:r>
              <a:rPr lang="en-US" dirty="0">
                <a:solidFill>
                  <a:schemeClr val="bg1"/>
                </a:solidFill>
              </a:rPr>
              <a:t> </a:t>
            </a:r>
            <a:r>
              <a:rPr lang="en-US" dirty="0" err="1">
                <a:solidFill>
                  <a:schemeClr val="bg1"/>
                </a:solidFill>
              </a:rPr>
              <a:t>में</a:t>
            </a:r>
            <a:r>
              <a:rPr lang="en-US" dirty="0">
                <a:solidFill>
                  <a:schemeClr val="bg1"/>
                </a:solidFill>
              </a:rPr>
              <a:t> </a:t>
            </a:r>
            <a:r>
              <a:rPr lang="en-US" dirty="0" err="1">
                <a:solidFill>
                  <a:schemeClr val="bg1"/>
                </a:solidFill>
              </a:rPr>
              <a:t>रुचि</a:t>
            </a:r>
            <a:r>
              <a:rPr lang="en-US" dirty="0">
                <a:solidFill>
                  <a:schemeClr val="bg1"/>
                </a:solidFill>
              </a:rPr>
              <a:t> </a:t>
            </a:r>
            <a:r>
              <a:rPr lang="en-US" dirty="0" err="1">
                <a:solidFill>
                  <a:schemeClr val="bg1"/>
                </a:solidFill>
              </a:rPr>
              <a:t>बढ़ेगी</a:t>
            </a:r>
            <a:r>
              <a:rPr lang="en-US" dirty="0">
                <a:solidFill>
                  <a:schemeClr val="bg1"/>
                </a:solidFill>
              </a:rPr>
              <a:t> </a:t>
            </a:r>
            <a:r>
              <a:rPr lang="en-US" dirty="0" err="1">
                <a:solidFill>
                  <a:schemeClr val="bg1"/>
                </a:solidFill>
              </a:rPr>
              <a:t>एवं</a:t>
            </a:r>
            <a:r>
              <a:rPr lang="en-US" dirty="0">
                <a:solidFill>
                  <a:schemeClr val="bg1"/>
                </a:solidFill>
              </a:rPr>
              <a:t> </a:t>
            </a:r>
            <a:r>
              <a:rPr lang="en-US" dirty="0" err="1">
                <a:solidFill>
                  <a:schemeClr val="bg1"/>
                </a:solidFill>
              </a:rPr>
              <a:t>अपने</a:t>
            </a:r>
            <a:r>
              <a:rPr lang="en-US" dirty="0">
                <a:solidFill>
                  <a:schemeClr val="bg1"/>
                </a:solidFill>
              </a:rPr>
              <a:t> </a:t>
            </a:r>
            <a:r>
              <a:rPr lang="en-US" dirty="0" err="1">
                <a:solidFill>
                  <a:schemeClr val="bg1"/>
                </a:solidFill>
              </a:rPr>
              <a:t>देश</a:t>
            </a:r>
            <a:r>
              <a:rPr lang="en-US" dirty="0">
                <a:solidFill>
                  <a:schemeClr val="bg1"/>
                </a:solidFill>
              </a:rPr>
              <a:t> </a:t>
            </a:r>
            <a:r>
              <a:rPr lang="en-US" dirty="0" err="1">
                <a:solidFill>
                  <a:schemeClr val="bg1"/>
                </a:solidFill>
              </a:rPr>
              <a:t>के</a:t>
            </a:r>
            <a:r>
              <a:rPr lang="en-US" dirty="0">
                <a:solidFill>
                  <a:schemeClr val="bg1"/>
                </a:solidFill>
              </a:rPr>
              <a:t> </a:t>
            </a:r>
            <a:r>
              <a:rPr lang="en-US" dirty="0" err="1">
                <a:solidFill>
                  <a:schemeClr val="bg1"/>
                </a:solidFill>
              </a:rPr>
              <a:t>प्रति</a:t>
            </a:r>
            <a:r>
              <a:rPr lang="en-US" dirty="0">
                <a:solidFill>
                  <a:schemeClr val="bg1"/>
                </a:solidFill>
              </a:rPr>
              <a:t> </a:t>
            </a:r>
            <a:r>
              <a:rPr lang="en-US" dirty="0" err="1">
                <a:solidFill>
                  <a:schemeClr val="bg1"/>
                </a:solidFill>
              </a:rPr>
              <a:t>प्रेम</a:t>
            </a:r>
            <a:r>
              <a:rPr lang="en-US" dirty="0">
                <a:solidFill>
                  <a:schemeClr val="bg1"/>
                </a:solidFill>
              </a:rPr>
              <a:t> </a:t>
            </a:r>
            <a:r>
              <a:rPr lang="en-US" dirty="0" err="1">
                <a:solidFill>
                  <a:schemeClr val="bg1"/>
                </a:solidFill>
              </a:rPr>
              <a:t>एवं</a:t>
            </a:r>
            <a:r>
              <a:rPr lang="en-US" dirty="0">
                <a:solidFill>
                  <a:schemeClr val="bg1"/>
                </a:solidFill>
              </a:rPr>
              <a:t> </a:t>
            </a:r>
            <a:r>
              <a:rPr lang="en-US" dirty="0" err="1">
                <a:solidFill>
                  <a:schemeClr val="bg1"/>
                </a:solidFill>
              </a:rPr>
              <a:t>गौरव</a:t>
            </a:r>
            <a:r>
              <a:rPr lang="en-US" dirty="0">
                <a:solidFill>
                  <a:schemeClr val="bg1"/>
                </a:solidFill>
              </a:rPr>
              <a:t> </a:t>
            </a:r>
            <a:r>
              <a:rPr lang="en-US" dirty="0" err="1">
                <a:solidFill>
                  <a:schemeClr val="bg1"/>
                </a:solidFill>
              </a:rPr>
              <a:t>उत्पन्न</a:t>
            </a:r>
            <a:r>
              <a:rPr lang="en-US" dirty="0">
                <a:solidFill>
                  <a:schemeClr val="bg1"/>
                </a:solidFill>
              </a:rPr>
              <a:t> </a:t>
            </a:r>
            <a:r>
              <a:rPr lang="en-US" dirty="0" err="1">
                <a:solidFill>
                  <a:schemeClr val="bg1"/>
                </a:solidFill>
              </a:rPr>
              <a:t>होगा</a:t>
            </a:r>
            <a:r>
              <a:rPr lang="en-US" dirty="0">
                <a:solidFill>
                  <a:schemeClr val="bg1"/>
                </a:solidFill>
              </a:rPr>
              <a:t> ।</a:t>
            </a:r>
          </a:p>
          <a:p>
            <a:r>
              <a:rPr lang="en-US" dirty="0" err="1">
                <a:solidFill>
                  <a:schemeClr val="bg1"/>
                </a:solidFill>
              </a:rPr>
              <a:t>नवाचार</a:t>
            </a:r>
            <a:r>
              <a:rPr lang="en-US" dirty="0">
                <a:solidFill>
                  <a:schemeClr val="bg1"/>
                </a:solidFill>
              </a:rPr>
              <a:t> </a:t>
            </a:r>
            <a:r>
              <a:rPr lang="en-US" dirty="0" err="1">
                <a:solidFill>
                  <a:schemeClr val="bg1"/>
                </a:solidFill>
              </a:rPr>
              <a:t>के</a:t>
            </a:r>
            <a:r>
              <a:rPr lang="en-US" dirty="0">
                <a:solidFill>
                  <a:schemeClr val="bg1"/>
                </a:solidFill>
              </a:rPr>
              <a:t> </a:t>
            </a:r>
            <a:r>
              <a:rPr lang="en-US" dirty="0" err="1">
                <a:solidFill>
                  <a:schemeClr val="bg1"/>
                </a:solidFill>
              </a:rPr>
              <a:t>माध्यम</a:t>
            </a:r>
            <a:r>
              <a:rPr lang="en-US" dirty="0">
                <a:solidFill>
                  <a:schemeClr val="bg1"/>
                </a:solidFill>
              </a:rPr>
              <a:t> </a:t>
            </a:r>
            <a:r>
              <a:rPr lang="en-US" dirty="0" err="1">
                <a:solidFill>
                  <a:schemeClr val="bg1"/>
                </a:solidFill>
              </a:rPr>
              <a:t>से</a:t>
            </a:r>
            <a:r>
              <a:rPr lang="en-US" dirty="0">
                <a:solidFill>
                  <a:schemeClr val="bg1"/>
                </a:solidFill>
              </a:rPr>
              <a:t> </a:t>
            </a:r>
            <a:r>
              <a:rPr lang="en-US" dirty="0" err="1">
                <a:solidFill>
                  <a:schemeClr val="bg1"/>
                </a:solidFill>
              </a:rPr>
              <a:t>बच्चों</a:t>
            </a:r>
            <a:r>
              <a:rPr lang="en-US" dirty="0">
                <a:solidFill>
                  <a:schemeClr val="bg1"/>
                </a:solidFill>
              </a:rPr>
              <a:t> </a:t>
            </a:r>
            <a:r>
              <a:rPr lang="en-US" dirty="0" err="1">
                <a:solidFill>
                  <a:schemeClr val="bg1"/>
                </a:solidFill>
              </a:rPr>
              <a:t>में</a:t>
            </a:r>
            <a:r>
              <a:rPr lang="en-US" dirty="0">
                <a:solidFill>
                  <a:schemeClr val="bg1"/>
                </a:solidFill>
              </a:rPr>
              <a:t> </a:t>
            </a:r>
            <a:r>
              <a:rPr lang="en-US" dirty="0" err="1">
                <a:solidFill>
                  <a:schemeClr val="bg1"/>
                </a:solidFill>
              </a:rPr>
              <a:t>अन्य</a:t>
            </a:r>
            <a:r>
              <a:rPr lang="en-US" dirty="0">
                <a:solidFill>
                  <a:schemeClr val="bg1"/>
                </a:solidFill>
              </a:rPr>
              <a:t> </a:t>
            </a:r>
            <a:r>
              <a:rPr lang="en-US" dirty="0" err="1">
                <a:solidFill>
                  <a:schemeClr val="bg1"/>
                </a:solidFill>
              </a:rPr>
              <a:t>कलात्मक</a:t>
            </a:r>
            <a:r>
              <a:rPr lang="en-US" dirty="0">
                <a:solidFill>
                  <a:schemeClr val="bg1"/>
                </a:solidFill>
              </a:rPr>
              <a:t> </a:t>
            </a:r>
            <a:r>
              <a:rPr lang="en-US" dirty="0" err="1">
                <a:solidFill>
                  <a:schemeClr val="bg1"/>
                </a:solidFill>
              </a:rPr>
              <a:t>कौशलों</a:t>
            </a:r>
            <a:r>
              <a:rPr lang="en-US" dirty="0">
                <a:solidFill>
                  <a:schemeClr val="bg1"/>
                </a:solidFill>
              </a:rPr>
              <a:t> </a:t>
            </a:r>
            <a:r>
              <a:rPr lang="en-US" dirty="0" err="1">
                <a:solidFill>
                  <a:schemeClr val="bg1"/>
                </a:solidFill>
              </a:rPr>
              <a:t>का</a:t>
            </a:r>
            <a:r>
              <a:rPr lang="en-US" dirty="0">
                <a:solidFill>
                  <a:schemeClr val="bg1"/>
                </a:solidFill>
              </a:rPr>
              <a:t> </a:t>
            </a:r>
            <a:r>
              <a:rPr lang="en-US" dirty="0" err="1">
                <a:solidFill>
                  <a:schemeClr val="bg1"/>
                </a:solidFill>
              </a:rPr>
              <a:t>विकास</a:t>
            </a:r>
            <a:r>
              <a:rPr lang="en-US" dirty="0">
                <a:solidFill>
                  <a:schemeClr val="bg1"/>
                </a:solidFill>
              </a:rPr>
              <a:t> </a:t>
            </a:r>
            <a:r>
              <a:rPr lang="en-US" dirty="0" err="1">
                <a:solidFill>
                  <a:schemeClr val="bg1"/>
                </a:solidFill>
              </a:rPr>
              <a:t>हुआ</a:t>
            </a:r>
            <a:r>
              <a:rPr lang="en-US" dirty="0">
                <a:solidFill>
                  <a:schemeClr val="bg1"/>
                </a:solidFill>
              </a:rPr>
              <a:t> </a:t>
            </a:r>
            <a:r>
              <a:rPr lang="en-US" dirty="0" err="1">
                <a:solidFill>
                  <a:schemeClr val="bg1"/>
                </a:solidFill>
              </a:rPr>
              <a:t>जिससे</a:t>
            </a:r>
            <a:r>
              <a:rPr lang="en-US" dirty="0">
                <a:solidFill>
                  <a:schemeClr val="bg1"/>
                </a:solidFill>
              </a:rPr>
              <a:t> </a:t>
            </a:r>
            <a:r>
              <a:rPr lang="en-US" dirty="0" err="1">
                <a:solidFill>
                  <a:schemeClr val="bg1"/>
                </a:solidFill>
              </a:rPr>
              <a:t>बालमन</a:t>
            </a:r>
            <a:r>
              <a:rPr lang="en-US" dirty="0">
                <a:solidFill>
                  <a:schemeClr val="bg1"/>
                </a:solidFill>
              </a:rPr>
              <a:t> </a:t>
            </a:r>
            <a:r>
              <a:rPr lang="en-US" dirty="0" err="1">
                <a:solidFill>
                  <a:schemeClr val="bg1"/>
                </a:solidFill>
              </a:rPr>
              <a:t>राष्ट्रीय</a:t>
            </a:r>
            <a:r>
              <a:rPr lang="en-US" dirty="0">
                <a:solidFill>
                  <a:schemeClr val="bg1"/>
                </a:solidFill>
              </a:rPr>
              <a:t> </a:t>
            </a:r>
            <a:r>
              <a:rPr lang="en-US" dirty="0" err="1">
                <a:solidFill>
                  <a:schemeClr val="bg1"/>
                </a:solidFill>
              </a:rPr>
              <a:t>पुस्तक</a:t>
            </a:r>
            <a:r>
              <a:rPr lang="en-US" dirty="0">
                <a:solidFill>
                  <a:schemeClr val="bg1"/>
                </a:solidFill>
              </a:rPr>
              <a:t> </a:t>
            </a:r>
            <a:r>
              <a:rPr lang="en-US" dirty="0" err="1">
                <a:solidFill>
                  <a:schemeClr val="bg1"/>
                </a:solidFill>
              </a:rPr>
              <a:t>मे</a:t>
            </a:r>
            <a:r>
              <a:rPr lang="en-US" dirty="0">
                <a:solidFill>
                  <a:schemeClr val="bg1"/>
                </a:solidFill>
              </a:rPr>
              <a:t> </a:t>
            </a:r>
            <a:r>
              <a:rPr lang="en-US" dirty="0" err="1">
                <a:solidFill>
                  <a:schemeClr val="bg1"/>
                </a:solidFill>
              </a:rPr>
              <a:t>बच्चों</a:t>
            </a:r>
            <a:r>
              <a:rPr lang="en-US" dirty="0">
                <a:solidFill>
                  <a:schemeClr val="bg1"/>
                </a:solidFill>
              </a:rPr>
              <a:t> </a:t>
            </a:r>
            <a:r>
              <a:rPr lang="en-US" dirty="0" err="1">
                <a:solidFill>
                  <a:schemeClr val="bg1"/>
                </a:solidFill>
              </a:rPr>
              <a:t>के</a:t>
            </a:r>
            <a:r>
              <a:rPr lang="en-US" dirty="0">
                <a:solidFill>
                  <a:schemeClr val="bg1"/>
                </a:solidFill>
              </a:rPr>
              <a:t> </a:t>
            </a:r>
            <a:r>
              <a:rPr lang="en-US" dirty="0" err="1">
                <a:solidFill>
                  <a:schemeClr val="bg1"/>
                </a:solidFill>
              </a:rPr>
              <a:t>लेख</a:t>
            </a:r>
            <a:r>
              <a:rPr lang="en-US" dirty="0">
                <a:solidFill>
                  <a:schemeClr val="bg1"/>
                </a:solidFill>
              </a:rPr>
              <a:t> </a:t>
            </a:r>
            <a:r>
              <a:rPr lang="en-US" dirty="0" err="1">
                <a:solidFill>
                  <a:schemeClr val="bg1"/>
                </a:solidFill>
              </a:rPr>
              <a:t>छपे</a:t>
            </a:r>
            <a:r>
              <a:rPr lang="en-US" dirty="0">
                <a:solidFill>
                  <a:schemeClr val="bg1"/>
                </a:solidFill>
              </a:rPr>
              <a:t> </a:t>
            </a:r>
            <a:r>
              <a:rPr lang="en-US" dirty="0" err="1">
                <a:solidFill>
                  <a:schemeClr val="bg1"/>
                </a:solidFill>
              </a:rPr>
              <a:t>जो</a:t>
            </a:r>
            <a:r>
              <a:rPr lang="en-US" dirty="0">
                <a:solidFill>
                  <a:schemeClr val="bg1"/>
                </a:solidFill>
              </a:rPr>
              <a:t> </a:t>
            </a:r>
            <a:r>
              <a:rPr lang="en-US" dirty="0" err="1">
                <a:solidFill>
                  <a:schemeClr val="bg1"/>
                </a:solidFill>
              </a:rPr>
              <a:t>अन्य</a:t>
            </a:r>
            <a:r>
              <a:rPr lang="en-US" dirty="0">
                <a:solidFill>
                  <a:schemeClr val="bg1"/>
                </a:solidFill>
              </a:rPr>
              <a:t> </a:t>
            </a:r>
            <a:r>
              <a:rPr lang="en-US" dirty="0" err="1">
                <a:solidFill>
                  <a:schemeClr val="bg1"/>
                </a:solidFill>
              </a:rPr>
              <a:t>बच्चों</a:t>
            </a:r>
            <a:r>
              <a:rPr lang="en-US" dirty="0">
                <a:solidFill>
                  <a:schemeClr val="bg1"/>
                </a:solidFill>
              </a:rPr>
              <a:t> </a:t>
            </a:r>
            <a:r>
              <a:rPr lang="en-US" dirty="0" err="1">
                <a:solidFill>
                  <a:schemeClr val="bg1"/>
                </a:solidFill>
              </a:rPr>
              <a:t>के</a:t>
            </a:r>
            <a:r>
              <a:rPr lang="en-US" dirty="0">
                <a:solidFill>
                  <a:schemeClr val="bg1"/>
                </a:solidFill>
              </a:rPr>
              <a:t> </a:t>
            </a:r>
            <a:r>
              <a:rPr lang="en-US" dirty="0" err="1">
                <a:solidFill>
                  <a:schemeClr val="bg1"/>
                </a:solidFill>
              </a:rPr>
              <a:t>लिए</a:t>
            </a:r>
            <a:r>
              <a:rPr lang="en-US" dirty="0">
                <a:solidFill>
                  <a:schemeClr val="bg1"/>
                </a:solidFill>
              </a:rPr>
              <a:t> </a:t>
            </a:r>
            <a:r>
              <a:rPr lang="en-US" dirty="0" err="1">
                <a:solidFill>
                  <a:schemeClr val="bg1"/>
                </a:solidFill>
              </a:rPr>
              <a:t>भी</a:t>
            </a:r>
            <a:r>
              <a:rPr lang="en-US" dirty="0">
                <a:solidFill>
                  <a:schemeClr val="bg1"/>
                </a:solidFill>
              </a:rPr>
              <a:t> </a:t>
            </a:r>
            <a:r>
              <a:rPr lang="en-US" dirty="0" err="1">
                <a:solidFill>
                  <a:schemeClr val="bg1"/>
                </a:solidFill>
              </a:rPr>
              <a:t>उदाहरण</a:t>
            </a:r>
            <a:r>
              <a:rPr lang="en-US" dirty="0">
                <a:solidFill>
                  <a:schemeClr val="bg1"/>
                </a:solidFill>
              </a:rPr>
              <a:t> </a:t>
            </a:r>
            <a:r>
              <a:rPr lang="en-US" dirty="0" err="1">
                <a:solidFill>
                  <a:schemeClr val="bg1"/>
                </a:solidFill>
              </a:rPr>
              <a:t>है</a:t>
            </a:r>
            <a:r>
              <a:rPr lang="en-US" dirty="0">
                <a:solidFill>
                  <a:schemeClr val="bg1"/>
                </a:solidFill>
              </a:rPr>
              <a:t> ।</a:t>
            </a:r>
          </a:p>
          <a:p>
            <a:r>
              <a:rPr lang="en-US" dirty="0" err="1">
                <a:solidFill>
                  <a:schemeClr val="bg1"/>
                </a:solidFill>
              </a:rPr>
              <a:t>विद्यार्थियों</a:t>
            </a:r>
            <a:r>
              <a:rPr lang="en-US" dirty="0">
                <a:solidFill>
                  <a:schemeClr val="bg1"/>
                </a:solidFill>
              </a:rPr>
              <a:t> </a:t>
            </a:r>
            <a:r>
              <a:rPr lang="en-US" dirty="0" err="1">
                <a:solidFill>
                  <a:schemeClr val="bg1"/>
                </a:solidFill>
              </a:rPr>
              <a:t>की</a:t>
            </a:r>
            <a:r>
              <a:rPr lang="en-US" dirty="0">
                <a:solidFill>
                  <a:schemeClr val="bg1"/>
                </a:solidFill>
              </a:rPr>
              <a:t> </a:t>
            </a:r>
            <a:r>
              <a:rPr lang="en-US" dirty="0" err="1">
                <a:solidFill>
                  <a:schemeClr val="bg1"/>
                </a:solidFill>
              </a:rPr>
              <a:t>उपलब्धियां</a:t>
            </a:r>
            <a:r>
              <a:rPr lang="en-US" dirty="0">
                <a:solidFill>
                  <a:schemeClr val="bg1"/>
                </a:solidFill>
              </a:rPr>
              <a:t> </a:t>
            </a:r>
            <a:r>
              <a:rPr lang="en-US" dirty="0" err="1">
                <a:solidFill>
                  <a:schemeClr val="bg1"/>
                </a:solidFill>
              </a:rPr>
              <a:t>एवं</a:t>
            </a:r>
            <a:r>
              <a:rPr lang="en-US" dirty="0">
                <a:solidFill>
                  <a:schemeClr val="bg1"/>
                </a:solidFill>
              </a:rPr>
              <a:t> </a:t>
            </a:r>
            <a:r>
              <a:rPr lang="en-US" dirty="0" err="1">
                <a:solidFill>
                  <a:schemeClr val="bg1"/>
                </a:solidFill>
              </a:rPr>
              <a:t>शैक्षिक</a:t>
            </a:r>
            <a:r>
              <a:rPr lang="en-US" dirty="0">
                <a:solidFill>
                  <a:schemeClr val="bg1"/>
                </a:solidFill>
              </a:rPr>
              <a:t> </a:t>
            </a:r>
            <a:r>
              <a:rPr lang="en-US" dirty="0" err="1">
                <a:solidFill>
                  <a:schemeClr val="bg1"/>
                </a:solidFill>
              </a:rPr>
              <a:t>गुणवत्ता</a:t>
            </a:r>
            <a:r>
              <a:rPr lang="en-US" dirty="0">
                <a:solidFill>
                  <a:schemeClr val="bg1"/>
                </a:solidFill>
              </a:rPr>
              <a:t> </a:t>
            </a:r>
            <a:r>
              <a:rPr lang="en-US" dirty="0" err="1">
                <a:solidFill>
                  <a:schemeClr val="bg1"/>
                </a:solidFill>
              </a:rPr>
              <a:t>में</a:t>
            </a:r>
            <a:r>
              <a:rPr lang="en-US" dirty="0">
                <a:solidFill>
                  <a:schemeClr val="bg1"/>
                </a:solidFill>
              </a:rPr>
              <a:t> </a:t>
            </a:r>
            <a:r>
              <a:rPr lang="en-US" dirty="0" err="1">
                <a:solidFill>
                  <a:schemeClr val="bg1"/>
                </a:solidFill>
              </a:rPr>
              <a:t>सुधार</a:t>
            </a:r>
            <a:r>
              <a:rPr lang="en-US" dirty="0">
                <a:solidFill>
                  <a:schemeClr val="bg1"/>
                </a:solidFill>
              </a:rPr>
              <a:t> </a:t>
            </a:r>
            <a:r>
              <a:rPr lang="en-US" dirty="0" err="1">
                <a:solidFill>
                  <a:schemeClr val="bg1"/>
                </a:solidFill>
              </a:rPr>
              <a:t>के</a:t>
            </a:r>
            <a:r>
              <a:rPr lang="en-US" dirty="0">
                <a:solidFill>
                  <a:schemeClr val="bg1"/>
                </a:solidFill>
              </a:rPr>
              <a:t> </a:t>
            </a:r>
            <a:r>
              <a:rPr lang="en-US" dirty="0" err="1">
                <a:solidFill>
                  <a:schemeClr val="bg1"/>
                </a:solidFill>
              </a:rPr>
              <a:t>साथ</a:t>
            </a:r>
            <a:r>
              <a:rPr lang="en-US" dirty="0">
                <a:solidFill>
                  <a:schemeClr val="bg1"/>
                </a:solidFill>
              </a:rPr>
              <a:t> </a:t>
            </a:r>
            <a:r>
              <a:rPr lang="en-US" dirty="0" err="1">
                <a:solidFill>
                  <a:schemeClr val="bg1"/>
                </a:solidFill>
              </a:rPr>
              <a:t>सरकारी</a:t>
            </a:r>
            <a:r>
              <a:rPr lang="en-US" dirty="0">
                <a:solidFill>
                  <a:schemeClr val="bg1"/>
                </a:solidFill>
              </a:rPr>
              <a:t> </a:t>
            </a:r>
            <a:r>
              <a:rPr lang="en-US" dirty="0" err="1">
                <a:solidFill>
                  <a:schemeClr val="bg1"/>
                </a:solidFill>
              </a:rPr>
              <a:t>परिषदीय</a:t>
            </a:r>
            <a:r>
              <a:rPr lang="en-US" dirty="0">
                <a:solidFill>
                  <a:schemeClr val="bg1"/>
                </a:solidFill>
              </a:rPr>
              <a:t> </a:t>
            </a:r>
            <a:r>
              <a:rPr lang="en-US" dirty="0" err="1">
                <a:solidFill>
                  <a:schemeClr val="bg1"/>
                </a:solidFill>
              </a:rPr>
              <a:t>विद्यालयों</a:t>
            </a:r>
            <a:r>
              <a:rPr lang="en-US" dirty="0">
                <a:solidFill>
                  <a:schemeClr val="bg1"/>
                </a:solidFill>
              </a:rPr>
              <a:t> </a:t>
            </a:r>
            <a:r>
              <a:rPr lang="en-US" dirty="0" err="1">
                <a:solidFill>
                  <a:schemeClr val="bg1"/>
                </a:solidFill>
              </a:rPr>
              <a:t>की</a:t>
            </a:r>
            <a:r>
              <a:rPr lang="en-US" dirty="0">
                <a:solidFill>
                  <a:schemeClr val="bg1"/>
                </a:solidFill>
              </a:rPr>
              <a:t> </a:t>
            </a:r>
            <a:r>
              <a:rPr lang="en-US" dirty="0" err="1">
                <a:solidFill>
                  <a:schemeClr val="bg1"/>
                </a:solidFill>
              </a:rPr>
              <a:t>छवि</a:t>
            </a:r>
            <a:r>
              <a:rPr lang="en-US" dirty="0">
                <a:solidFill>
                  <a:schemeClr val="bg1"/>
                </a:solidFill>
              </a:rPr>
              <a:t> </a:t>
            </a:r>
            <a:r>
              <a:rPr lang="en-US" dirty="0" err="1">
                <a:solidFill>
                  <a:schemeClr val="bg1"/>
                </a:solidFill>
              </a:rPr>
              <a:t>में</a:t>
            </a:r>
            <a:r>
              <a:rPr lang="en-US" dirty="0">
                <a:solidFill>
                  <a:schemeClr val="bg1"/>
                </a:solidFill>
              </a:rPr>
              <a:t> </a:t>
            </a:r>
            <a:r>
              <a:rPr lang="en-US" dirty="0" err="1">
                <a:solidFill>
                  <a:schemeClr val="bg1"/>
                </a:solidFill>
              </a:rPr>
              <a:t>सुधार</a:t>
            </a:r>
            <a:r>
              <a:rPr lang="en-US" dirty="0">
                <a:solidFill>
                  <a:schemeClr val="bg1"/>
                </a:solidFill>
              </a:rPr>
              <a:t> </a:t>
            </a:r>
            <a:r>
              <a:rPr lang="en-US" dirty="0" err="1">
                <a:solidFill>
                  <a:schemeClr val="bg1"/>
                </a:solidFill>
              </a:rPr>
              <a:t>हुआ</a:t>
            </a:r>
            <a:r>
              <a:rPr lang="en-US" dirty="0">
                <a:solidFill>
                  <a:schemeClr val="bg1"/>
                </a:solidFill>
              </a:rPr>
              <a:t> ।</a:t>
            </a:r>
          </a:p>
        </p:txBody>
      </p:sp>
    </p:spTree>
    <p:extLst>
      <p:ext uri="{BB962C8B-B14F-4D97-AF65-F5344CB8AC3E}">
        <p14:creationId xmlns:p14="http://schemas.microsoft.com/office/powerpoint/2010/main" val="19692107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1" presetClass="entr" presetSubtype="0" fill="hold" grpId="0" nodeType="clickEffect">
                                  <p:stCondLst>
                                    <p:cond delay="0"/>
                                  </p:stCondLst>
                                  <p:iterate type="lt">
                                    <p:tmPct val="10000"/>
                                  </p:iterate>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14" dur="500" fill="hold"/>
                                        <p:tgtEl>
                                          <p:spTgt spid="3"/>
                                        </p:tgtEl>
                                        <p:attrNameLst>
                                          <p:attrName>ppt_y</p:attrName>
                                        </p:attrNameLst>
                                      </p:cBhvr>
                                      <p:tavLst>
                                        <p:tav tm="0">
                                          <p:val>
                                            <p:strVal val="#ppt_y"/>
                                          </p:val>
                                        </p:tav>
                                        <p:tav tm="100000">
                                          <p:val>
                                            <p:strVal val="#ppt_y"/>
                                          </p:val>
                                        </p:tav>
                                      </p:tavLst>
                                    </p:anim>
                                    <p:anim calcmode="lin" valueType="num">
                                      <p:cBhvr>
                                        <p:cTn id="15"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6"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7" dur="500" tmFilter="0,0; .5, 1; 1, 1"/>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18FD671-689A-4E1F-184E-F6F9734B05ED}"/>
              </a:ext>
            </a:extLst>
          </p:cNvPr>
          <p:cNvSpPr txBox="1"/>
          <p:nvPr/>
        </p:nvSpPr>
        <p:spPr>
          <a:xfrm>
            <a:off x="5172713" y="2515155"/>
            <a:ext cx="1828800" cy="1828800"/>
          </a:xfrm>
          <a:prstGeom prst="rect">
            <a:avLst/>
          </a:prstGeom>
          <a:noFill/>
        </p:spPr>
        <p:txBody>
          <a:bodyPr wrap="square" rtlCol="0">
            <a:spAutoFit/>
          </a:bodyPr>
          <a:lstStyle/>
          <a:p>
            <a:pPr algn="l"/>
            <a:endParaRPr lang="en-US" dirty="0"/>
          </a:p>
        </p:txBody>
      </p:sp>
      <p:sp>
        <p:nvSpPr>
          <p:cNvPr id="5" name="Cloud 4">
            <a:extLst>
              <a:ext uri="{FF2B5EF4-FFF2-40B4-BE49-F238E27FC236}">
                <a16:creationId xmlns:a16="http://schemas.microsoft.com/office/drawing/2014/main" id="{1FF67307-DA71-A7B5-2B1E-C76799106003}"/>
              </a:ext>
            </a:extLst>
          </p:cNvPr>
          <p:cNvSpPr/>
          <p:nvPr/>
        </p:nvSpPr>
        <p:spPr>
          <a:xfrm>
            <a:off x="741670" y="990599"/>
            <a:ext cx="10266229" cy="4685524"/>
          </a:xfrm>
          <a:prstGeom prst="cloud">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6">
            <a:extLst>
              <a:ext uri="{FF2B5EF4-FFF2-40B4-BE49-F238E27FC236}">
                <a16:creationId xmlns:a16="http://schemas.microsoft.com/office/drawing/2014/main" id="{B3C9AEEC-D9AE-F544-893B-297AE164AD89}"/>
              </a:ext>
            </a:extLst>
          </p:cNvPr>
          <p:cNvSpPr>
            <a:spLocks noGrp="1"/>
          </p:cNvSpPr>
          <p:nvPr>
            <p:ph idx="1"/>
          </p:nvPr>
        </p:nvSpPr>
        <p:spPr>
          <a:xfrm>
            <a:off x="3985027" y="2515155"/>
            <a:ext cx="9905999" cy="3541714"/>
          </a:xfrm>
        </p:spPr>
        <p:txBody>
          <a:bodyPr>
            <a:normAutofit/>
          </a:bodyPr>
          <a:lstStyle/>
          <a:p>
            <a:pPr marL="0" indent="0">
              <a:buNone/>
            </a:pPr>
            <a:r>
              <a:rPr lang="en-US" sz="7200" b="1" dirty="0" err="1">
                <a:solidFill>
                  <a:schemeClr val="bg1"/>
                </a:solidFill>
              </a:rPr>
              <a:t>धन्यवाद</a:t>
            </a:r>
            <a:endParaRPr lang="en-US" sz="7200" b="1" dirty="0">
              <a:solidFill>
                <a:schemeClr val="bg1"/>
              </a:solidFill>
            </a:endParaRPr>
          </a:p>
        </p:txBody>
      </p:sp>
    </p:spTree>
    <p:extLst>
      <p:ext uri="{BB962C8B-B14F-4D97-AF65-F5344CB8AC3E}">
        <p14:creationId xmlns:p14="http://schemas.microsoft.com/office/powerpoint/2010/main" val="8160417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E630E9-D3FF-53CE-5158-EECC1230EC7A}"/>
              </a:ext>
            </a:extLst>
          </p:cNvPr>
          <p:cNvSpPr>
            <a:spLocks noGrp="1"/>
          </p:cNvSpPr>
          <p:nvPr>
            <p:ph type="ctrTitle"/>
          </p:nvPr>
        </p:nvSpPr>
        <p:spPr>
          <a:xfrm>
            <a:off x="3015787" y="2585246"/>
            <a:ext cx="8628595" cy="4154344"/>
          </a:xfrm>
        </p:spPr>
        <p:txBody>
          <a:bodyPr>
            <a:noAutofit/>
          </a:bodyPr>
          <a:lstStyle/>
          <a:p>
            <a:r>
              <a:rPr lang="en-US" sz="3600" b="1" dirty="0" err="1">
                <a:solidFill>
                  <a:schemeClr val="bg1"/>
                </a:solidFill>
              </a:rPr>
              <a:t>शिक्षिका</a:t>
            </a:r>
            <a:r>
              <a:rPr lang="en-US" sz="3600" b="1" dirty="0">
                <a:solidFill>
                  <a:schemeClr val="bg1"/>
                </a:solidFill>
              </a:rPr>
              <a:t> - </a:t>
            </a:r>
            <a:r>
              <a:rPr lang="en-US" sz="3600" b="1" dirty="0" err="1">
                <a:solidFill>
                  <a:schemeClr val="bg1"/>
                </a:solidFill>
              </a:rPr>
              <a:t>नीता</a:t>
            </a:r>
            <a:r>
              <a:rPr lang="en-US" sz="3600" b="1" dirty="0">
                <a:solidFill>
                  <a:schemeClr val="bg1"/>
                </a:solidFill>
              </a:rPr>
              <a:t> </a:t>
            </a:r>
            <a:r>
              <a:rPr lang="en-US" sz="3600" b="1" dirty="0" err="1">
                <a:solidFill>
                  <a:schemeClr val="bg1"/>
                </a:solidFill>
              </a:rPr>
              <a:t>कुमारी</a:t>
            </a:r>
            <a:br>
              <a:rPr lang="en-US" sz="3600" b="1" dirty="0">
                <a:solidFill>
                  <a:schemeClr val="bg1"/>
                </a:solidFill>
              </a:rPr>
            </a:br>
            <a:r>
              <a:rPr lang="en-US" sz="3600" b="1" dirty="0" err="1">
                <a:solidFill>
                  <a:schemeClr val="bg1"/>
                </a:solidFill>
              </a:rPr>
              <a:t>पदनाम</a:t>
            </a:r>
            <a:r>
              <a:rPr lang="en-US" sz="3600" b="1" dirty="0">
                <a:solidFill>
                  <a:schemeClr val="bg1"/>
                </a:solidFill>
              </a:rPr>
              <a:t> - </a:t>
            </a:r>
            <a:r>
              <a:rPr lang="en-US" sz="3600" b="1" dirty="0" err="1">
                <a:solidFill>
                  <a:schemeClr val="bg1"/>
                </a:solidFill>
              </a:rPr>
              <a:t>सहायक</a:t>
            </a:r>
            <a:r>
              <a:rPr lang="en-US" sz="3600" b="1" dirty="0">
                <a:solidFill>
                  <a:schemeClr val="bg1"/>
                </a:solidFill>
              </a:rPr>
              <a:t> </a:t>
            </a:r>
            <a:r>
              <a:rPr lang="en-US" sz="3600" b="1" dirty="0" err="1">
                <a:solidFill>
                  <a:schemeClr val="bg1"/>
                </a:solidFill>
              </a:rPr>
              <a:t>अध्यापिका</a:t>
            </a:r>
            <a:br>
              <a:rPr lang="en-US" sz="3600" b="1" dirty="0">
                <a:solidFill>
                  <a:schemeClr val="bg1"/>
                </a:solidFill>
              </a:rPr>
            </a:br>
            <a:r>
              <a:rPr lang="en-US" sz="3600" b="1" dirty="0" err="1">
                <a:solidFill>
                  <a:schemeClr val="bg1"/>
                </a:solidFill>
              </a:rPr>
              <a:t>विद्यालय</a:t>
            </a:r>
            <a:r>
              <a:rPr lang="en-US" sz="3600" b="1" dirty="0">
                <a:solidFill>
                  <a:schemeClr val="bg1"/>
                </a:solidFill>
              </a:rPr>
              <a:t>- </a:t>
            </a:r>
            <a:r>
              <a:rPr lang="en-US" sz="3600" b="1" dirty="0" err="1">
                <a:solidFill>
                  <a:schemeClr val="bg1"/>
                </a:solidFill>
              </a:rPr>
              <a:t>उच्च</a:t>
            </a:r>
            <a:r>
              <a:rPr lang="en-US" sz="3600" b="1" dirty="0">
                <a:solidFill>
                  <a:schemeClr val="bg1"/>
                </a:solidFill>
              </a:rPr>
              <a:t> </a:t>
            </a:r>
            <a:r>
              <a:rPr lang="en-US" sz="3600" b="1" dirty="0" err="1">
                <a:solidFill>
                  <a:schemeClr val="bg1"/>
                </a:solidFill>
              </a:rPr>
              <a:t>प्राथमिक</a:t>
            </a:r>
            <a:r>
              <a:rPr lang="en-US" sz="3600" b="1" dirty="0">
                <a:solidFill>
                  <a:schemeClr val="bg1"/>
                </a:solidFill>
              </a:rPr>
              <a:t> </a:t>
            </a:r>
            <a:r>
              <a:rPr lang="en-US" sz="3600" b="1" dirty="0" err="1">
                <a:solidFill>
                  <a:schemeClr val="bg1"/>
                </a:solidFill>
              </a:rPr>
              <a:t>विद्यालय</a:t>
            </a:r>
            <a:r>
              <a:rPr lang="en-US" sz="3600" b="1" dirty="0">
                <a:solidFill>
                  <a:schemeClr val="bg1"/>
                </a:solidFill>
              </a:rPr>
              <a:t> </a:t>
            </a:r>
            <a:r>
              <a:rPr lang="en-US" sz="3600" b="1" dirty="0" err="1">
                <a:solidFill>
                  <a:schemeClr val="bg1"/>
                </a:solidFill>
              </a:rPr>
              <a:t>बैरमगंज</a:t>
            </a:r>
            <a:r>
              <a:rPr lang="en-US" sz="3600" b="1" dirty="0">
                <a:solidFill>
                  <a:schemeClr val="bg1"/>
                </a:solidFill>
              </a:rPr>
              <a:t> </a:t>
            </a:r>
            <a:br>
              <a:rPr lang="en-US" sz="3600" b="1" dirty="0">
                <a:solidFill>
                  <a:schemeClr val="bg1"/>
                </a:solidFill>
              </a:rPr>
            </a:br>
            <a:r>
              <a:rPr lang="en-US" sz="3600" b="1" dirty="0" err="1">
                <a:solidFill>
                  <a:schemeClr val="bg1"/>
                </a:solidFill>
              </a:rPr>
              <a:t>ब्लॉक</a:t>
            </a:r>
            <a:r>
              <a:rPr lang="en-US" sz="3600" b="1" dirty="0">
                <a:solidFill>
                  <a:schemeClr val="bg1"/>
                </a:solidFill>
              </a:rPr>
              <a:t> – </a:t>
            </a:r>
            <a:r>
              <a:rPr lang="en-US" sz="3600" b="1" dirty="0" err="1">
                <a:solidFill>
                  <a:schemeClr val="bg1"/>
                </a:solidFill>
              </a:rPr>
              <a:t>टप्पल</a:t>
            </a:r>
            <a:r>
              <a:rPr lang="en-US" sz="3600" b="1" dirty="0">
                <a:solidFill>
                  <a:schemeClr val="bg1"/>
                </a:solidFill>
              </a:rPr>
              <a:t> </a:t>
            </a:r>
            <a:br>
              <a:rPr lang="en-US" sz="3600" b="1" dirty="0">
                <a:solidFill>
                  <a:schemeClr val="bg1"/>
                </a:solidFill>
              </a:rPr>
            </a:br>
            <a:r>
              <a:rPr lang="en-US" sz="3600" b="1" dirty="0" err="1">
                <a:solidFill>
                  <a:schemeClr val="bg1"/>
                </a:solidFill>
              </a:rPr>
              <a:t>जनपद</a:t>
            </a:r>
            <a:r>
              <a:rPr lang="en-US" sz="3600" b="1" dirty="0">
                <a:solidFill>
                  <a:schemeClr val="bg1"/>
                </a:solidFill>
              </a:rPr>
              <a:t> - </a:t>
            </a:r>
            <a:r>
              <a:rPr lang="en-US" sz="3600" b="1" dirty="0" err="1">
                <a:solidFill>
                  <a:schemeClr val="bg1"/>
                </a:solidFill>
              </a:rPr>
              <a:t>अलीगढ़</a:t>
            </a:r>
            <a:r>
              <a:rPr lang="en-US" sz="3600" b="1" dirty="0">
                <a:solidFill>
                  <a:schemeClr val="bg1"/>
                </a:solidFill>
              </a:rPr>
              <a:t>, </a:t>
            </a:r>
            <a:r>
              <a:rPr lang="en-US" sz="3600" b="1" dirty="0" err="1">
                <a:solidFill>
                  <a:schemeClr val="bg1"/>
                </a:solidFill>
              </a:rPr>
              <a:t>उत्तर</a:t>
            </a:r>
            <a:r>
              <a:rPr lang="en-US" sz="3600" b="1" dirty="0">
                <a:solidFill>
                  <a:schemeClr val="bg1"/>
                </a:solidFill>
              </a:rPr>
              <a:t> </a:t>
            </a:r>
            <a:r>
              <a:rPr lang="en-US" sz="3600" b="1" dirty="0" err="1">
                <a:solidFill>
                  <a:schemeClr val="bg1"/>
                </a:solidFill>
              </a:rPr>
              <a:t>प्रदेश</a:t>
            </a:r>
            <a:endParaRPr lang="en-US" sz="3600" b="1" dirty="0">
              <a:solidFill>
                <a:schemeClr val="bg1"/>
              </a:solidFill>
            </a:endParaRPr>
          </a:p>
        </p:txBody>
      </p:sp>
      <p:pic>
        <p:nvPicPr>
          <p:cNvPr id="4" name="Picture 3">
            <a:extLst>
              <a:ext uri="{FF2B5EF4-FFF2-40B4-BE49-F238E27FC236}">
                <a16:creationId xmlns:a16="http://schemas.microsoft.com/office/drawing/2014/main" id="{61040097-EC93-E83B-2F9B-1E698A940D54}"/>
              </a:ext>
            </a:extLst>
          </p:cNvPr>
          <p:cNvPicPr>
            <a:picLocks noChangeAspect="1"/>
          </p:cNvPicPr>
          <p:nvPr/>
        </p:nvPicPr>
        <p:blipFill>
          <a:blip r:embed="rId2"/>
          <a:stretch>
            <a:fillRect/>
          </a:stretch>
        </p:blipFill>
        <p:spPr>
          <a:xfrm>
            <a:off x="3573553" y="218159"/>
            <a:ext cx="6001432" cy="374735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1282947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ppt_w/2"/>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ppt_w</p:attrName>
                                        </p:attrNameLst>
                                      </p:cBhvr>
                                      <p:tavLst>
                                        <p:tav tm="0">
                                          <p:val>
                                            <p:fltVal val="0"/>
                                          </p:val>
                                        </p:tav>
                                        <p:tav tm="100000">
                                          <p:val>
                                            <p:strVal val="#ppt_w"/>
                                          </p:val>
                                        </p:tav>
                                      </p:tavLst>
                                    </p:anim>
                                    <p:anim calcmode="lin" valueType="num">
                                      <p:cBhvr>
                                        <p:cTn id="10" dur="5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EFE2EE-1CDD-ED92-AF77-7B9BEB157A35}"/>
              </a:ext>
            </a:extLst>
          </p:cNvPr>
          <p:cNvSpPr>
            <a:spLocks noGrp="1"/>
          </p:cNvSpPr>
          <p:nvPr>
            <p:ph type="title"/>
          </p:nvPr>
        </p:nvSpPr>
        <p:spPr>
          <a:xfrm>
            <a:off x="1188543" y="1099681"/>
            <a:ext cx="7497814" cy="4454256"/>
          </a:xfrm>
        </p:spPr>
        <p:txBody>
          <a:bodyPr>
            <a:normAutofit fontScale="90000"/>
          </a:bodyPr>
          <a:lstStyle/>
          <a:p>
            <a:r>
              <a:rPr lang="en-US" sz="2800" b="1" dirty="0">
                <a:solidFill>
                  <a:schemeClr val="bg1"/>
                </a:solidFill>
              </a:rPr>
              <a:t>🕯️ </a:t>
            </a:r>
            <a:r>
              <a:rPr lang="en-US" sz="2800" b="1" dirty="0" err="1">
                <a:solidFill>
                  <a:schemeClr val="bg1"/>
                </a:solidFill>
              </a:rPr>
              <a:t>बच्चों</a:t>
            </a:r>
            <a:r>
              <a:rPr lang="en-US" sz="2800" b="1" dirty="0">
                <a:solidFill>
                  <a:schemeClr val="bg1"/>
                </a:solidFill>
              </a:rPr>
              <a:t> </a:t>
            </a:r>
            <a:r>
              <a:rPr lang="en-US" sz="2800" b="1" dirty="0" err="1">
                <a:solidFill>
                  <a:schemeClr val="bg1"/>
                </a:solidFill>
              </a:rPr>
              <a:t>के</a:t>
            </a:r>
            <a:r>
              <a:rPr lang="en-US" sz="2800" b="1" dirty="0">
                <a:solidFill>
                  <a:schemeClr val="bg1"/>
                </a:solidFill>
              </a:rPr>
              <a:t> </a:t>
            </a:r>
            <a:r>
              <a:rPr lang="en-US" sz="2800" b="1" dirty="0" err="1">
                <a:solidFill>
                  <a:schemeClr val="bg1"/>
                </a:solidFill>
              </a:rPr>
              <a:t>मन</a:t>
            </a:r>
            <a:r>
              <a:rPr lang="en-US" sz="2800" b="1" dirty="0">
                <a:solidFill>
                  <a:schemeClr val="bg1"/>
                </a:solidFill>
              </a:rPr>
              <a:t> </a:t>
            </a:r>
            <a:r>
              <a:rPr lang="en-US" sz="2800" b="1" dirty="0" err="1">
                <a:solidFill>
                  <a:schemeClr val="bg1"/>
                </a:solidFill>
              </a:rPr>
              <a:t>से</a:t>
            </a:r>
            <a:r>
              <a:rPr lang="en-US" sz="2800" b="1" dirty="0">
                <a:solidFill>
                  <a:schemeClr val="bg1"/>
                </a:solidFill>
              </a:rPr>
              <a:t> </a:t>
            </a:r>
            <a:r>
              <a:rPr lang="en-US" sz="2800" b="1" dirty="0" err="1">
                <a:solidFill>
                  <a:schemeClr val="bg1"/>
                </a:solidFill>
              </a:rPr>
              <a:t>ग्लोब</a:t>
            </a:r>
            <a:r>
              <a:rPr lang="en-US" sz="2800" b="1" dirty="0">
                <a:solidFill>
                  <a:schemeClr val="bg1"/>
                </a:solidFill>
              </a:rPr>
              <a:t> </a:t>
            </a:r>
            <a:r>
              <a:rPr lang="en-US" sz="2800" b="1" dirty="0" err="1">
                <a:solidFill>
                  <a:schemeClr val="bg1"/>
                </a:solidFill>
              </a:rPr>
              <a:t>या</a:t>
            </a:r>
            <a:r>
              <a:rPr lang="en-US" sz="2800" b="1" dirty="0">
                <a:solidFill>
                  <a:schemeClr val="bg1"/>
                </a:solidFill>
              </a:rPr>
              <a:t> </a:t>
            </a:r>
            <a:r>
              <a:rPr lang="en-US" sz="2800" b="1" dirty="0" err="1">
                <a:solidFill>
                  <a:schemeClr val="bg1"/>
                </a:solidFill>
              </a:rPr>
              <a:t>नक्शा</a:t>
            </a:r>
            <a:r>
              <a:rPr lang="en-US" sz="2800" b="1" dirty="0">
                <a:solidFill>
                  <a:schemeClr val="bg1"/>
                </a:solidFill>
              </a:rPr>
              <a:t> </a:t>
            </a:r>
            <a:r>
              <a:rPr lang="en-US" sz="2800" b="1" dirty="0" err="1">
                <a:solidFill>
                  <a:schemeClr val="bg1"/>
                </a:solidFill>
              </a:rPr>
              <a:t>ना</a:t>
            </a:r>
            <a:r>
              <a:rPr lang="en-US" sz="2800" b="1" dirty="0">
                <a:solidFill>
                  <a:schemeClr val="bg1"/>
                </a:solidFill>
              </a:rPr>
              <a:t> </a:t>
            </a:r>
            <a:r>
              <a:rPr lang="en-US" sz="2800" b="1" dirty="0" err="1">
                <a:solidFill>
                  <a:schemeClr val="bg1"/>
                </a:solidFill>
              </a:rPr>
              <a:t>समझने</a:t>
            </a:r>
            <a:r>
              <a:rPr lang="en-US" sz="2800" b="1" dirty="0">
                <a:solidFill>
                  <a:schemeClr val="bg1"/>
                </a:solidFill>
              </a:rPr>
              <a:t> </a:t>
            </a:r>
            <a:r>
              <a:rPr lang="en-US" sz="2800" b="1" dirty="0" err="1">
                <a:solidFill>
                  <a:schemeClr val="bg1"/>
                </a:solidFill>
              </a:rPr>
              <a:t>के</a:t>
            </a:r>
            <a:r>
              <a:rPr lang="en-US" sz="2800" b="1" dirty="0">
                <a:solidFill>
                  <a:schemeClr val="bg1"/>
                </a:solidFill>
              </a:rPr>
              <a:t> </a:t>
            </a:r>
            <a:r>
              <a:rPr lang="en-US" sz="2800" b="1" dirty="0" err="1">
                <a:solidFill>
                  <a:schemeClr val="bg1"/>
                </a:solidFill>
              </a:rPr>
              <a:t>डर</a:t>
            </a:r>
            <a:r>
              <a:rPr lang="en-US" sz="2800" b="1" dirty="0">
                <a:solidFill>
                  <a:schemeClr val="bg1"/>
                </a:solidFill>
              </a:rPr>
              <a:t> </a:t>
            </a:r>
            <a:r>
              <a:rPr lang="en-US" sz="2800" b="1" dirty="0" err="1">
                <a:solidFill>
                  <a:schemeClr val="bg1"/>
                </a:solidFill>
              </a:rPr>
              <a:t>को</a:t>
            </a:r>
            <a:r>
              <a:rPr lang="en-US" sz="2800" b="1" dirty="0">
                <a:solidFill>
                  <a:schemeClr val="bg1"/>
                </a:solidFill>
              </a:rPr>
              <a:t> </a:t>
            </a:r>
            <a:r>
              <a:rPr lang="en-US" sz="2800" b="1" dirty="0" err="1">
                <a:solidFill>
                  <a:schemeClr val="bg1"/>
                </a:solidFill>
              </a:rPr>
              <a:t>हटाना</a:t>
            </a:r>
            <a:r>
              <a:rPr lang="en-US" sz="2800" b="1" dirty="0">
                <a:solidFill>
                  <a:schemeClr val="bg1"/>
                </a:solidFill>
              </a:rPr>
              <a:t> ।</a:t>
            </a:r>
            <a:br>
              <a:rPr lang="en-US" sz="2800" b="1" dirty="0">
                <a:solidFill>
                  <a:schemeClr val="bg1"/>
                </a:solidFill>
              </a:rPr>
            </a:br>
            <a:r>
              <a:rPr lang="en-US" sz="2800" b="1" dirty="0">
                <a:solidFill>
                  <a:schemeClr val="bg1"/>
                </a:solidFill>
              </a:rPr>
              <a:t>🕯️ </a:t>
            </a:r>
            <a:r>
              <a:rPr lang="en-US" sz="2800" b="1" dirty="0" err="1">
                <a:solidFill>
                  <a:schemeClr val="bg1"/>
                </a:solidFill>
              </a:rPr>
              <a:t>गेमीफिकेशन</a:t>
            </a:r>
            <a:r>
              <a:rPr lang="en-US" sz="2800" b="1" dirty="0">
                <a:solidFill>
                  <a:schemeClr val="bg1"/>
                </a:solidFill>
              </a:rPr>
              <a:t> </a:t>
            </a:r>
            <a:r>
              <a:rPr lang="en-US" sz="2800" b="1" dirty="0" err="1">
                <a:solidFill>
                  <a:schemeClr val="bg1"/>
                </a:solidFill>
              </a:rPr>
              <a:t>का</a:t>
            </a:r>
            <a:r>
              <a:rPr lang="en-US" sz="2800" b="1" dirty="0">
                <a:solidFill>
                  <a:schemeClr val="bg1"/>
                </a:solidFill>
              </a:rPr>
              <a:t> </a:t>
            </a:r>
            <a:r>
              <a:rPr lang="en-US" sz="2800" b="1" dirty="0" err="1">
                <a:solidFill>
                  <a:schemeClr val="bg1"/>
                </a:solidFill>
              </a:rPr>
              <a:t>सहारा</a:t>
            </a:r>
            <a:r>
              <a:rPr lang="en-US" sz="2800" b="1" dirty="0">
                <a:solidFill>
                  <a:schemeClr val="bg1"/>
                </a:solidFill>
              </a:rPr>
              <a:t> </a:t>
            </a:r>
            <a:r>
              <a:rPr lang="en-US" sz="2800" b="1" dirty="0" err="1">
                <a:solidFill>
                  <a:schemeClr val="bg1"/>
                </a:solidFill>
              </a:rPr>
              <a:t>लेकर</a:t>
            </a:r>
            <a:r>
              <a:rPr lang="en-US" sz="2800" b="1" dirty="0">
                <a:solidFill>
                  <a:schemeClr val="bg1"/>
                </a:solidFill>
              </a:rPr>
              <a:t> </a:t>
            </a:r>
            <a:r>
              <a:rPr lang="en-US" sz="2800" b="1" dirty="0" err="1">
                <a:solidFill>
                  <a:schemeClr val="bg1"/>
                </a:solidFill>
              </a:rPr>
              <a:t>बच्चों</a:t>
            </a:r>
            <a:r>
              <a:rPr lang="en-US" sz="2800" b="1" dirty="0">
                <a:solidFill>
                  <a:schemeClr val="bg1"/>
                </a:solidFill>
              </a:rPr>
              <a:t> </a:t>
            </a:r>
            <a:r>
              <a:rPr lang="en-US" sz="2800" b="1" dirty="0" err="1">
                <a:solidFill>
                  <a:schemeClr val="bg1"/>
                </a:solidFill>
              </a:rPr>
              <a:t>के</a:t>
            </a:r>
            <a:r>
              <a:rPr lang="en-US" sz="2800" b="1" dirty="0">
                <a:solidFill>
                  <a:schemeClr val="bg1"/>
                </a:solidFill>
              </a:rPr>
              <a:t> </a:t>
            </a:r>
            <a:r>
              <a:rPr lang="en-US" sz="2800" b="1" dirty="0" err="1">
                <a:solidFill>
                  <a:schemeClr val="bg1"/>
                </a:solidFill>
              </a:rPr>
              <a:t>मन</a:t>
            </a:r>
            <a:r>
              <a:rPr lang="en-US" sz="2800" b="1" dirty="0">
                <a:solidFill>
                  <a:schemeClr val="bg1"/>
                </a:solidFill>
              </a:rPr>
              <a:t> </a:t>
            </a:r>
            <a:r>
              <a:rPr lang="en-US" sz="2800" b="1" dirty="0" err="1">
                <a:solidFill>
                  <a:schemeClr val="bg1"/>
                </a:solidFill>
              </a:rPr>
              <a:t>से</a:t>
            </a:r>
            <a:r>
              <a:rPr lang="en-US" sz="2800" b="1" dirty="0">
                <a:solidFill>
                  <a:schemeClr val="bg1"/>
                </a:solidFill>
              </a:rPr>
              <a:t> </a:t>
            </a:r>
            <a:r>
              <a:rPr lang="en-US" sz="2800" b="1" dirty="0" err="1">
                <a:solidFill>
                  <a:schemeClr val="bg1"/>
                </a:solidFill>
              </a:rPr>
              <a:t>मानचित्र</a:t>
            </a:r>
            <a:r>
              <a:rPr lang="en-US" sz="2800" b="1" dirty="0">
                <a:solidFill>
                  <a:schemeClr val="bg1"/>
                </a:solidFill>
              </a:rPr>
              <a:t> </a:t>
            </a:r>
            <a:r>
              <a:rPr lang="en-US" sz="2800" b="1" dirty="0" err="1">
                <a:solidFill>
                  <a:schemeClr val="bg1"/>
                </a:solidFill>
              </a:rPr>
              <a:t>और</a:t>
            </a:r>
            <a:r>
              <a:rPr lang="en-US" sz="2800" b="1" dirty="0">
                <a:solidFill>
                  <a:schemeClr val="bg1"/>
                </a:solidFill>
              </a:rPr>
              <a:t> </a:t>
            </a:r>
            <a:r>
              <a:rPr lang="en-US" sz="2800" b="1" dirty="0" err="1">
                <a:solidFill>
                  <a:schemeClr val="bg1"/>
                </a:solidFill>
              </a:rPr>
              <a:t>भूगोल</a:t>
            </a:r>
            <a:r>
              <a:rPr lang="en-US" sz="2800" b="1" dirty="0">
                <a:solidFill>
                  <a:schemeClr val="bg1"/>
                </a:solidFill>
              </a:rPr>
              <a:t> </a:t>
            </a:r>
            <a:r>
              <a:rPr lang="en-US" sz="2800" b="1" dirty="0" err="1">
                <a:solidFill>
                  <a:schemeClr val="bg1"/>
                </a:solidFill>
              </a:rPr>
              <a:t>के</a:t>
            </a:r>
            <a:r>
              <a:rPr lang="en-US" sz="2800" b="1" dirty="0">
                <a:solidFill>
                  <a:schemeClr val="bg1"/>
                </a:solidFill>
              </a:rPr>
              <a:t> </a:t>
            </a:r>
            <a:r>
              <a:rPr lang="en-US" sz="2800" b="1" dirty="0" err="1">
                <a:solidFill>
                  <a:schemeClr val="bg1"/>
                </a:solidFill>
              </a:rPr>
              <a:t>डर</a:t>
            </a:r>
            <a:r>
              <a:rPr lang="en-US" sz="2800" b="1" dirty="0">
                <a:solidFill>
                  <a:schemeClr val="bg1"/>
                </a:solidFill>
              </a:rPr>
              <a:t> </a:t>
            </a:r>
            <a:r>
              <a:rPr lang="en-US" sz="2800" b="1" dirty="0" err="1">
                <a:solidFill>
                  <a:schemeClr val="bg1"/>
                </a:solidFill>
              </a:rPr>
              <a:t>को</a:t>
            </a:r>
            <a:r>
              <a:rPr lang="en-US" sz="2800" b="1" dirty="0">
                <a:solidFill>
                  <a:schemeClr val="bg1"/>
                </a:solidFill>
              </a:rPr>
              <a:t> </a:t>
            </a:r>
            <a:r>
              <a:rPr lang="en-US" sz="2800" b="1" dirty="0" err="1">
                <a:solidFill>
                  <a:schemeClr val="bg1"/>
                </a:solidFill>
              </a:rPr>
              <a:t>रुचि</a:t>
            </a:r>
            <a:r>
              <a:rPr lang="en-US" sz="2800" b="1" dirty="0">
                <a:solidFill>
                  <a:schemeClr val="bg1"/>
                </a:solidFill>
              </a:rPr>
              <a:t> </a:t>
            </a:r>
            <a:r>
              <a:rPr lang="en-US" sz="2800" b="1" dirty="0" err="1">
                <a:solidFill>
                  <a:schemeClr val="bg1"/>
                </a:solidFill>
              </a:rPr>
              <a:t>में</a:t>
            </a:r>
            <a:r>
              <a:rPr lang="en-US" sz="2800" b="1" dirty="0">
                <a:solidFill>
                  <a:schemeClr val="bg1"/>
                </a:solidFill>
              </a:rPr>
              <a:t> </a:t>
            </a:r>
            <a:r>
              <a:rPr lang="en-US" sz="2800" b="1" dirty="0" err="1">
                <a:solidFill>
                  <a:schemeClr val="bg1"/>
                </a:solidFill>
              </a:rPr>
              <a:t>बदलना</a:t>
            </a:r>
            <a:r>
              <a:rPr lang="en-US" sz="2800" b="1" dirty="0">
                <a:solidFill>
                  <a:schemeClr val="bg1"/>
                </a:solidFill>
              </a:rPr>
              <a:t> ।</a:t>
            </a:r>
            <a:br>
              <a:rPr lang="en-US" sz="2800" b="1" dirty="0">
                <a:solidFill>
                  <a:schemeClr val="bg1"/>
                </a:solidFill>
              </a:rPr>
            </a:br>
            <a:r>
              <a:rPr lang="en-US" sz="2800" b="1" dirty="0">
                <a:solidFill>
                  <a:schemeClr val="bg1"/>
                </a:solidFill>
              </a:rPr>
              <a:t>🕯️ </a:t>
            </a:r>
            <a:r>
              <a:rPr lang="en-US" sz="2800" b="1" dirty="0" err="1">
                <a:solidFill>
                  <a:schemeClr val="bg1"/>
                </a:solidFill>
              </a:rPr>
              <a:t>इस</a:t>
            </a:r>
            <a:r>
              <a:rPr lang="en-US" sz="2800" b="1" dirty="0">
                <a:solidFill>
                  <a:schemeClr val="bg1"/>
                </a:solidFill>
              </a:rPr>
              <a:t> </a:t>
            </a:r>
            <a:r>
              <a:rPr lang="en-US" sz="2800" b="1" dirty="0" err="1">
                <a:solidFill>
                  <a:schemeClr val="bg1"/>
                </a:solidFill>
              </a:rPr>
              <a:t>नवाचार</a:t>
            </a:r>
            <a:r>
              <a:rPr lang="en-US" sz="2800" b="1" dirty="0">
                <a:solidFill>
                  <a:schemeClr val="bg1"/>
                </a:solidFill>
              </a:rPr>
              <a:t> </a:t>
            </a:r>
            <a:r>
              <a:rPr lang="en-US" sz="2800" b="1" dirty="0" err="1">
                <a:solidFill>
                  <a:schemeClr val="bg1"/>
                </a:solidFill>
              </a:rPr>
              <a:t>का</a:t>
            </a:r>
            <a:r>
              <a:rPr lang="en-US" sz="2800" b="1" dirty="0">
                <a:solidFill>
                  <a:schemeClr val="bg1"/>
                </a:solidFill>
              </a:rPr>
              <a:t> </a:t>
            </a:r>
            <a:r>
              <a:rPr lang="en-US" sz="2800" b="1" dirty="0" err="1">
                <a:solidFill>
                  <a:schemeClr val="bg1"/>
                </a:solidFill>
              </a:rPr>
              <a:t>अन्य</a:t>
            </a:r>
            <a:r>
              <a:rPr lang="en-US" sz="2800" b="1" dirty="0">
                <a:solidFill>
                  <a:schemeClr val="bg1"/>
                </a:solidFill>
              </a:rPr>
              <a:t> </a:t>
            </a:r>
            <a:r>
              <a:rPr lang="en-US" sz="2800" b="1" dirty="0" err="1">
                <a:solidFill>
                  <a:schemeClr val="bg1"/>
                </a:solidFill>
              </a:rPr>
              <a:t>प्रमुख</a:t>
            </a:r>
            <a:r>
              <a:rPr lang="en-US" sz="2800" b="1" dirty="0">
                <a:solidFill>
                  <a:schemeClr val="bg1"/>
                </a:solidFill>
              </a:rPr>
              <a:t> </a:t>
            </a:r>
            <a:r>
              <a:rPr lang="en-US" sz="2800" b="1" dirty="0" err="1">
                <a:solidFill>
                  <a:schemeClr val="bg1"/>
                </a:solidFill>
              </a:rPr>
              <a:t>उद्देश्य</a:t>
            </a:r>
            <a:r>
              <a:rPr lang="en-US" sz="2800" b="1" dirty="0">
                <a:solidFill>
                  <a:schemeClr val="bg1"/>
                </a:solidFill>
              </a:rPr>
              <a:t> </a:t>
            </a:r>
            <a:r>
              <a:rPr lang="en-US" sz="2800" b="1" dirty="0" err="1">
                <a:solidFill>
                  <a:schemeClr val="bg1"/>
                </a:solidFill>
              </a:rPr>
              <a:t>केवल</a:t>
            </a:r>
            <a:r>
              <a:rPr lang="en-US" sz="2800" b="1" dirty="0">
                <a:solidFill>
                  <a:schemeClr val="bg1"/>
                </a:solidFill>
              </a:rPr>
              <a:t> </a:t>
            </a:r>
            <a:r>
              <a:rPr lang="en-US" sz="2800" b="1" dirty="0" err="1">
                <a:solidFill>
                  <a:schemeClr val="bg1"/>
                </a:solidFill>
              </a:rPr>
              <a:t>भूगोल</a:t>
            </a:r>
            <a:r>
              <a:rPr lang="en-US" sz="2800" b="1" dirty="0">
                <a:solidFill>
                  <a:schemeClr val="bg1"/>
                </a:solidFill>
              </a:rPr>
              <a:t> </a:t>
            </a:r>
            <a:r>
              <a:rPr lang="en-US" sz="2800" b="1" dirty="0" err="1">
                <a:solidFill>
                  <a:schemeClr val="bg1"/>
                </a:solidFill>
              </a:rPr>
              <a:t>रटना</a:t>
            </a:r>
            <a:r>
              <a:rPr lang="en-US" sz="2800" b="1" dirty="0">
                <a:solidFill>
                  <a:schemeClr val="bg1"/>
                </a:solidFill>
              </a:rPr>
              <a:t> </a:t>
            </a:r>
            <a:r>
              <a:rPr lang="en-US" sz="2800" b="1" dirty="0" err="1">
                <a:solidFill>
                  <a:schemeClr val="bg1"/>
                </a:solidFill>
              </a:rPr>
              <a:t>नहीं</a:t>
            </a:r>
            <a:r>
              <a:rPr lang="en-US" sz="2800" b="1" dirty="0">
                <a:solidFill>
                  <a:schemeClr val="bg1"/>
                </a:solidFill>
              </a:rPr>
              <a:t> </a:t>
            </a:r>
            <a:r>
              <a:rPr lang="en-US" sz="2800" b="1" dirty="0" err="1">
                <a:solidFill>
                  <a:schemeClr val="bg1"/>
                </a:solidFill>
              </a:rPr>
              <a:t>बल्कि</a:t>
            </a:r>
            <a:r>
              <a:rPr lang="en-US" sz="2800" b="1" dirty="0">
                <a:solidFill>
                  <a:schemeClr val="bg1"/>
                </a:solidFill>
              </a:rPr>
              <a:t> </a:t>
            </a:r>
            <a:r>
              <a:rPr lang="en-US" sz="2800" b="1" dirty="0" err="1">
                <a:solidFill>
                  <a:schemeClr val="bg1"/>
                </a:solidFill>
              </a:rPr>
              <a:t>एकीकृत</a:t>
            </a:r>
            <a:r>
              <a:rPr lang="en-US" sz="2800" b="1" dirty="0">
                <a:solidFill>
                  <a:schemeClr val="bg1"/>
                </a:solidFill>
              </a:rPr>
              <a:t> </a:t>
            </a:r>
            <a:r>
              <a:rPr lang="en-US" sz="2800" b="1" dirty="0" err="1">
                <a:solidFill>
                  <a:schemeClr val="bg1"/>
                </a:solidFill>
              </a:rPr>
              <a:t>शिक्षण</a:t>
            </a:r>
            <a:r>
              <a:rPr lang="en-US" sz="2800" b="1" dirty="0">
                <a:solidFill>
                  <a:schemeClr val="bg1"/>
                </a:solidFill>
              </a:rPr>
              <a:t> </a:t>
            </a:r>
            <a:r>
              <a:rPr lang="en-US" sz="2800" b="1" dirty="0" err="1">
                <a:solidFill>
                  <a:schemeClr val="bg1"/>
                </a:solidFill>
              </a:rPr>
              <a:t>को</a:t>
            </a:r>
            <a:r>
              <a:rPr lang="en-US" sz="2800" b="1" dirty="0">
                <a:solidFill>
                  <a:schemeClr val="bg1"/>
                </a:solidFill>
              </a:rPr>
              <a:t> </a:t>
            </a:r>
            <a:r>
              <a:rPr lang="en-US" sz="2800" b="1" dirty="0" err="1">
                <a:solidFill>
                  <a:schemeClr val="bg1"/>
                </a:solidFill>
              </a:rPr>
              <a:t>चरितार्थ</a:t>
            </a:r>
            <a:r>
              <a:rPr lang="en-US" sz="2800" b="1" dirty="0">
                <a:solidFill>
                  <a:schemeClr val="bg1"/>
                </a:solidFill>
              </a:rPr>
              <a:t> </a:t>
            </a:r>
            <a:r>
              <a:rPr lang="en-US" sz="2800" b="1" dirty="0" err="1">
                <a:solidFill>
                  <a:schemeClr val="bg1"/>
                </a:solidFill>
              </a:rPr>
              <a:t>करना</a:t>
            </a:r>
            <a:r>
              <a:rPr lang="en-US" sz="2800" b="1" dirty="0">
                <a:solidFill>
                  <a:schemeClr val="bg1"/>
                </a:solidFill>
              </a:rPr>
              <a:t> </a:t>
            </a:r>
            <a:r>
              <a:rPr lang="en-US" sz="2800" b="1" dirty="0" err="1">
                <a:solidFill>
                  <a:schemeClr val="bg1"/>
                </a:solidFill>
              </a:rPr>
              <a:t>है</a:t>
            </a:r>
            <a:r>
              <a:rPr lang="en-US" sz="2800" b="1" dirty="0">
                <a:solidFill>
                  <a:schemeClr val="bg1"/>
                </a:solidFill>
              </a:rPr>
              <a:t> ।</a:t>
            </a:r>
            <a:br>
              <a:rPr lang="en-US" sz="2800" b="1" dirty="0">
                <a:solidFill>
                  <a:schemeClr val="bg1"/>
                </a:solidFill>
              </a:rPr>
            </a:br>
            <a:r>
              <a:rPr lang="en-US" sz="2800" b="1" dirty="0">
                <a:solidFill>
                  <a:schemeClr val="bg1"/>
                </a:solidFill>
              </a:rPr>
              <a:t>🕯️ </a:t>
            </a:r>
            <a:r>
              <a:rPr lang="en-US" sz="2800" b="1" dirty="0" err="1">
                <a:solidFill>
                  <a:schemeClr val="bg1"/>
                </a:solidFill>
              </a:rPr>
              <a:t>इस</a:t>
            </a:r>
            <a:r>
              <a:rPr lang="en-US" sz="2800" b="1" dirty="0">
                <a:solidFill>
                  <a:schemeClr val="bg1"/>
                </a:solidFill>
              </a:rPr>
              <a:t> </a:t>
            </a:r>
            <a:r>
              <a:rPr lang="en-US" sz="2800" b="1" dirty="0" err="1">
                <a:solidFill>
                  <a:schemeClr val="bg1"/>
                </a:solidFill>
              </a:rPr>
              <a:t>नवाचार</a:t>
            </a:r>
            <a:r>
              <a:rPr lang="en-US" sz="2800" b="1" dirty="0">
                <a:solidFill>
                  <a:schemeClr val="bg1"/>
                </a:solidFill>
              </a:rPr>
              <a:t> </a:t>
            </a:r>
            <a:r>
              <a:rPr lang="en-US" sz="2800" b="1" dirty="0" err="1">
                <a:solidFill>
                  <a:schemeClr val="bg1"/>
                </a:solidFill>
              </a:rPr>
              <a:t>के</a:t>
            </a:r>
            <a:r>
              <a:rPr lang="en-US" sz="2800" b="1" dirty="0">
                <a:solidFill>
                  <a:schemeClr val="bg1"/>
                </a:solidFill>
              </a:rPr>
              <a:t> </a:t>
            </a:r>
            <a:r>
              <a:rPr lang="en-US" sz="2800" b="1" dirty="0" err="1">
                <a:solidFill>
                  <a:schemeClr val="bg1"/>
                </a:solidFill>
              </a:rPr>
              <a:t>माध्यम</a:t>
            </a:r>
            <a:r>
              <a:rPr lang="en-US" sz="2800" b="1" dirty="0">
                <a:solidFill>
                  <a:schemeClr val="bg1"/>
                </a:solidFill>
              </a:rPr>
              <a:t> </a:t>
            </a:r>
            <a:r>
              <a:rPr lang="en-US" sz="2800" b="1" dirty="0" err="1">
                <a:solidFill>
                  <a:schemeClr val="bg1"/>
                </a:solidFill>
              </a:rPr>
              <a:t>से</a:t>
            </a:r>
            <a:r>
              <a:rPr lang="en-US" sz="2800" b="1" dirty="0">
                <a:solidFill>
                  <a:schemeClr val="bg1"/>
                </a:solidFill>
              </a:rPr>
              <a:t> </a:t>
            </a:r>
            <a:r>
              <a:rPr lang="en-US" sz="2800" b="1" dirty="0" err="1">
                <a:solidFill>
                  <a:schemeClr val="bg1"/>
                </a:solidFill>
              </a:rPr>
              <a:t>बच्चे</a:t>
            </a:r>
            <a:r>
              <a:rPr lang="en-US" sz="2800" b="1" dirty="0">
                <a:solidFill>
                  <a:schemeClr val="bg1"/>
                </a:solidFill>
              </a:rPr>
              <a:t> </a:t>
            </a:r>
            <a:r>
              <a:rPr lang="en-US" sz="2800" b="1" dirty="0" err="1">
                <a:solidFill>
                  <a:schemeClr val="bg1"/>
                </a:solidFill>
              </a:rPr>
              <a:t>एक</a:t>
            </a:r>
            <a:r>
              <a:rPr lang="en-US" sz="2800" b="1" dirty="0">
                <a:solidFill>
                  <a:schemeClr val="bg1"/>
                </a:solidFill>
              </a:rPr>
              <a:t> </a:t>
            </a:r>
            <a:r>
              <a:rPr lang="en-US" sz="2800" b="1" dirty="0" err="1">
                <a:solidFill>
                  <a:schemeClr val="bg1"/>
                </a:solidFill>
              </a:rPr>
              <a:t>ही</a:t>
            </a:r>
            <a:r>
              <a:rPr lang="en-US" sz="2800" b="1" dirty="0">
                <a:solidFill>
                  <a:schemeClr val="bg1"/>
                </a:solidFill>
              </a:rPr>
              <a:t> </a:t>
            </a:r>
            <a:r>
              <a:rPr lang="en-US" sz="2800" b="1" dirty="0" err="1">
                <a:solidFill>
                  <a:schemeClr val="bg1"/>
                </a:solidFill>
              </a:rPr>
              <a:t>समय</a:t>
            </a:r>
            <a:r>
              <a:rPr lang="en-US" sz="2800" b="1" dirty="0">
                <a:solidFill>
                  <a:schemeClr val="bg1"/>
                </a:solidFill>
              </a:rPr>
              <a:t> </a:t>
            </a:r>
            <a:r>
              <a:rPr lang="en-US" sz="2800" b="1" dirty="0" err="1">
                <a:solidFill>
                  <a:schemeClr val="bg1"/>
                </a:solidFill>
              </a:rPr>
              <a:t>में</a:t>
            </a:r>
            <a:r>
              <a:rPr lang="en-US" sz="2800" b="1" dirty="0">
                <a:solidFill>
                  <a:schemeClr val="bg1"/>
                </a:solidFill>
              </a:rPr>
              <a:t> </a:t>
            </a:r>
            <a:r>
              <a:rPr lang="en-US" sz="2800" b="1" dirty="0" err="1">
                <a:solidFill>
                  <a:schemeClr val="bg1"/>
                </a:solidFill>
              </a:rPr>
              <a:t>कई</a:t>
            </a:r>
            <a:r>
              <a:rPr lang="en-US" sz="2800" b="1" dirty="0">
                <a:solidFill>
                  <a:schemeClr val="bg1"/>
                </a:solidFill>
              </a:rPr>
              <a:t> </a:t>
            </a:r>
            <a:r>
              <a:rPr lang="en-US" sz="2800" b="1" dirty="0" err="1">
                <a:solidFill>
                  <a:schemeClr val="bg1"/>
                </a:solidFill>
              </a:rPr>
              <a:t>विषय</a:t>
            </a:r>
            <a:r>
              <a:rPr lang="en-US" sz="2800" b="1" dirty="0">
                <a:solidFill>
                  <a:schemeClr val="bg1"/>
                </a:solidFill>
              </a:rPr>
              <a:t> </a:t>
            </a:r>
            <a:r>
              <a:rPr lang="en-US" sz="2800" b="1" dirty="0" err="1">
                <a:solidFill>
                  <a:schemeClr val="bg1"/>
                </a:solidFill>
              </a:rPr>
              <a:t>सीख</a:t>
            </a:r>
            <a:r>
              <a:rPr lang="en-US" sz="2800" b="1" dirty="0">
                <a:solidFill>
                  <a:schemeClr val="bg1"/>
                </a:solidFill>
              </a:rPr>
              <a:t> </a:t>
            </a:r>
            <a:r>
              <a:rPr lang="en-US" sz="2800" b="1" dirty="0" err="1">
                <a:solidFill>
                  <a:schemeClr val="bg1"/>
                </a:solidFill>
              </a:rPr>
              <a:t>सकेंगे</a:t>
            </a:r>
            <a:r>
              <a:rPr lang="en-US" sz="2800" b="1" dirty="0">
                <a:solidFill>
                  <a:schemeClr val="bg1"/>
                </a:solidFill>
              </a:rPr>
              <a:t> </a:t>
            </a:r>
            <a:r>
              <a:rPr lang="en-US" sz="2800" b="1" dirty="0" err="1">
                <a:solidFill>
                  <a:schemeClr val="bg1"/>
                </a:solidFill>
              </a:rPr>
              <a:t>जैसे</a:t>
            </a:r>
            <a:r>
              <a:rPr lang="en-US" sz="2800" b="1" dirty="0">
                <a:solidFill>
                  <a:schemeClr val="bg1"/>
                </a:solidFill>
              </a:rPr>
              <a:t> </a:t>
            </a:r>
            <a:r>
              <a:rPr lang="en-US" sz="2800" b="1" dirty="0" err="1">
                <a:solidFill>
                  <a:schemeClr val="bg1"/>
                </a:solidFill>
              </a:rPr>
              <a:t>भूगोल</a:t>
            </a:r>
            <a:r>
              <a:rPr lang="en-US" sz="2800" b="1" dirty="0">
                <a:solidFill>
                  <a:schemeClr val="bg1"/>
                </a:solidFill>
              </a:rPr>
              <a:t> ( </a:t>
            </a:r>
            <a:r>
              <a:rPr lang="en-US" sz="2800" b="1" dirty="0" err="1">
                <a:solidFill>
                  <a:schemeClr val="bg1"/>
                </a:solidFill>
              </a:rPr>
              <a:t>नक्शा</a:t>
            </a:r>
            <a:r>
              <a:rPr lang="en-US" sz="2800" b="1" dirty="0">
                <a:solidFill>
                  <a:schemeClr val="bg1"/>
                </a:solidFill>
              </a:rPr>
              <a:t> </a:t>
            </a:r>
            <a:r>
              <a:rPr lang="en-US" sz="2800" b="1" dirty="0" err="1">
                <a:solidFill>
                  <a:schemeClr val="bg1"/>
                </a:solidFill>
              </a:rPr>
              <a:t>और</a:t>
            </a:r>
            <a:r>
              <a:rPr lang="en-US" sz="2800" b="1" dirty="0">
                <a:solidFill>
                  <a:schemeClr val="bg1"/>
                </a:solidFill>
              </a:rPr>
              <a:t> </a:t>
            </a:r>
            <a:r>
              <a:rPr lang="en-US" sz="2800" b="1" dirty="0" err="1">
                <a:solidFill>
                  <a:schemeClr val="bg1"/>
                </a:solidFill>
              </a:rPr>
              <a:t>राज्यों</a:t>
            </a:r>
            <a:r>
              <a:rPr lang="en-US" sz="2800" b="1" dirty="0">
                <a:solidFill>
                  <a:schemeClr val="bg1"/>
                </a:solidFill>
              </a:rPr>
              <a:t> </a:t>
            </a:r>
            <a:r>
              <a:rPr lang="en-US" sz="2800" b="1" dirty="0" err="1">
                <a:solidFill>
                  <a:schemeClr val="bg1"/>
                </a:solidFill>
              </a:rPr>
              <a:t>की</a:t>
            </a:r>
            <a:r>
              <a:rPr lang="en-US" sz="2800" b="1" dirty="0">
                <a:solidFill>
                  <a:schemeClr val="bg1"/>
                </a:solidFill>
              </a:rPr>
              <a:t> </a:t>
            </a:r>
            <a:r>
              <a:rPr lang="en-US" sz="2800" b="1" dirty="0" err="1">
                <a:solidFill>
                  <a:schemeClr val="bg1"/>
                </a:solidFill>
              </a:rPr>
              <a:t>स्थिति</a:t>
            </a:r>
            <a:r>
              <a:rPr lang="en-US" sz="2800" b="1" dirty="0">
                <a:solidFill>
                  <a:schemeClr val="bg1"/>
                </a:solidFill>
              </a:rPr>
              <a:t>) </a:t>
            </a:r>
            <a:r>
              <a:rPr lang="en-US" sz="2800" b="1" dirty="0" err="1">
                <a:solidFill>
                  <a:schemeClr val="bg1"/>
                </a:solidFill>
              </a:rPr>
              <a:t>गणित</a:t>
            </a:r>
            <a:r>
              <a:rPr lang="en-US" sz="2800" b="1" dirty="0">
                <a:solidFill>
                  <a:schemeClr val="bg1"/>
                </a:solidFill>
              </a:rPr>
              <a:t> (</a:t>
            </a:r>
            <a:r>
              <a:rPr lang="en-US" sz="2800" b="1" dirty="0" err="1">
                <a:solidFill>
                  <a:schemeClr val="bg1"/>
                </a:solidFill>
              </a:rPr>
              <a:t>पासे</a:t>
            </a:r>
            <a:r>
              <a:rPr lang="en-US" sz="2800" b="1" dirty="0">
                <a:solidFill>
                  <a:schemeClr val="bg1"/>
                </a:solidFill>
              </a:rPr>
              <a:t> </a:t>
            </a:r>
            <a:r>
              <a:rPr lang="en-US" sz="2800" b="1" dirty="0" err="1">
                <a:solidFill>
                  <a:schemeClr val="bg1"/>
                </a:solidFill>
              </a:rPr>
              <a:t>के</a:t>
            </a:r>
            <a:r>
              <a:rPr lang="en-US" sz="2800" b="1" dirty="0">
                <a:solidFill>
                  <a:schemeClr val="bg1"/>
                </a:solidFill>
              </a:rPr>
              <a:t> </a:t>
            </a:r>
            <a:r>
              <a:rPr lang="en-US" sz="2800" b="1" dirty="0" err="1">
                <a:solidFill>
                  <a:schemeClr val="bg1"/>
                </a:solidFill>
              </a:rPr>
              <a:t>अंकों</a:t>
            </a:r>
            <a:r>
              <a:rPr lang="en-US" sz="2800" b="1" dirty="0">
                <a:solidFill>
                  <a:schemeClr val="bg1"/>
                </a:solidFill>
              </a:rPr>
              <a:t> </a:t>
            </a:r>
            <a:r>
              <a:rPr lang="en-US" sz="2800" b="1" dirty="0" err="1">
                <a:solidFill>
                  <a:schemeClr val="bg1"/>
                </a:solidFill>
              </a:rPr>
              <a:t>को</a:t>
            </a:r>
            <a:r>
              <a:rPr lang="en-US" sz="2800" b="1" dirty="0">
                <a:solidFill>
                  <a:schemeClr val="bg1"/>
                </a:solidFill>
              </a:rPr>
              <a:t> </a:t>
            </a:r>
            <a:r>
              <a:rPr lang="en-US" sz="2800" b="1" dirty="0" err="1">
                <a:solidFill>
                  <a:schemeClr val="bg1"/>
                </a:solidFill>
              </a:rPr>
              <a:t>जोड़ना</a:t>
            </a:r>
            <a:r>
              <a:rPr lang="en-US" sz="2800" b="1" dirty="0">
                <a:solidFill>
                  <a:schemeClr val="bg1"/>
                </a:solidFill>
              </a:rPr>
              <a:t>) </a:t>
            </a:r>
            <a:r>
              <a:rPr lang="en-US" sz="2800" b="1" dirty="0" err="1">
                <a:solidFill>
                  <a:schemeClr val="bg1"/>
                </a:solidFill>
              </a:rPr>
              <a:t>और</a:t>
            </a:r>
            <a:r>
              <a:rPr lang="en-US" sz="2800" b="1" dirty="0">
                <a:solidFill>
                  <a:schemeClr val="bg1"/>
                </a:solidFill>
              </a:rPr>
              <a:t> </a:t>
            </a:r>
            <a:r>
              <a:rPr lang="en-US" sz="2800" b="1" dirty="0" err="1">
                <a:solidFill>
                  <a:schemeClr val="bg1"/>
                </a:solidFill>
              </a:rPr>
              <a:t>सामान्य</a:t>
            </a:r>
            <a:r>
              <a:rPr lang="en-US" sz="2800" b="1" dirty="0">
                <a:solidFill>
                  <a:schemeClr val="bg1"/>
                </a:solidFill>
              </a:rPr>
              <a:t> </a:t>
            </a:r>
            <a:r>
              <a:rPr lang="en-US" sz="2800" b="1" dirty="0" err="1">
                <a:solidFill>
                  <a:schemeClr val="bg1"/>
                </a:solidFill>
              </a:rPr>
              <a:t>ज्ञान</a:t>
            </a:r>
            <a:r>
              <a:rPr lang="en-US" sz="2800" b="1" dirty="0">
                <a:solidFill>
                  <a:schemeClr val="bg1"/>
                </a:solidFill>
              </a:rPr>
              <a:t> (</a:t>
            </a:r>
            <a:r>
              <a:rPr lang="en-US" sz="2800" b="1" dirty="0" err="1">
                <a:solidFill>
                  <a:schemeClr val="bg1"/>
                </a:solidFill>
              </a:rPr>
              <a:t>यातायात</a:t>
            </a:r>
            <a:r>
              <a:rPr lang="en-US" sz="2800" b="1" dirty="0">
                <a:solidFill>
                  <a:schemeClr val="bg1"/>
                </a:solidFill>
              </a:rPr>
              <a:t> </a:t>
            </a:r>
            <a:r>
              <a:rPr lang="en-US" sz="2800" b="1" dirty="0" err="1">
                <a:solidFill>
                  <a:schemeClr val="bg1"/>
                </a:solidFill>
              </a:rPr>
              <a:t>के</a:t>
            </a:r>
            <a:r>
              <a:rPr lang="en-US" sz="2800" b="1" dirty="0">
                <a:solidFill>
                  <a:schemeClr val="bg1"/>
                </a:solidFill>
              </a:rPr>
              <a:t> </a:t>
            </a:r>
            <a:r>
              <a:rPr lang="en-US" sz="2800" b="1" dirty="0" err="1">
                <a:solidFill>
                  <a:schemeClr val="bg1"/>
                </a:solidFill>
              </a:rPr>
              <a:t>साधन</a:t>
            </a:r>
            <a:r>
              <a:rPr lang="en-US" sz="2800" b="1" dirty="0">
                <a:solidFill>
                  <a:schemeClr val="bg1"/>
                </a:solidFill>
              </a:rPr>
              <a:t>)</a:t>
            </a:r>
            <a:br>
              <a:rPr lang="en-US" sz="2800" b="1" dirty="0">
                <a:solidFill>
                  <a:schemeClr val="bg1"/>
                </a:solidFill>
              </a:rPr>
            </a:br>
            <a:r>
              <a:rPr lang="en-US" sz="2800" b="1" dirty="0">
                <a:solidFill>
                  <a:schemeClr val="bg1"/>
                </a:solidFill>
              </a:rPr>
              <a:t>🕯️ </a:t>
            </a:r>
            <a:r>
              <a:rPr lang="en-US" sz="2800" b="1" dirty="0" err="1">
                <a:solidFill>
                  <a:schemeClr val="bg1"/>
                </a:solidFill>
              </a:rPr>
              <a:t>यह</a:t>
            </a:r>
            <a:r>
              <a:rPr lang="en-US" sz="2800" b="1" dirty="0">
                <a:solidFill>
                  <a:schemeClr val="bg1"/>
                </a:solidFill>
              </a:rPr>
              <a:t> </a:t>
            </a:r>
            <a:r>
              <a:rPr lang="en-US" sz="2800" b="1" dirty="0" err="1">
                <a:solidFill>
                  <a:schemeClr val="bg1"/>
                </a:solidFill>
              </a:rPr>
              <a:t>नवाचार</a:t>
            </a:r>
            <a:r>
              <a:rPr lang="en-US" sz="2800" b="1" dirty="0">
                <a:solidFill>
                  <a:schemeClr val="bg1"/>
                </a:solidFill>
              </a:rPr>
              <a:t> (learning by doing) </a:t>
            </a:r>
            <a:r>
              <a:rPr lang="en-US" sz="2800" b="1" dirty="0" err="1">
                <a:solidFill>
                  <a:schemeClr val="bg1"/>
                </a:solidFill>
              </a:rPr>
              <a:t>के</a:t>
            </a:r>
            <a:r>
              <a:rPr lang="en-US" sz="2800" b="1" dirty="0">
                <a:solidFill>
                  <a:schemeClr val="bg1"/>
                </a:solidFill>
              </a:rPr>
              <a:t> </a:t>
            </a:r>
            <a:r>
              <a:rPr lang="en-US" sz="2800" b="1" dirty="0" err="1">
                <a:solidFill>
                  <a:schemeClr val="bg1"/>
                </a:solidFill>
              </a:rPr>
              <a:t>सिद्धांत</a:t>
            </a:r>
            <a:r>
              <a:rPr lang="en-US" sz="2800" b="1" dirty="0">
                <a:solidFill>
                  <a:schemeClr val="bg1"/>
                </a:solidFill>
              </a:rPr>
              <a:t> </a:t>
            </a:r>
            <a:r>
              <a:rPr lang="en-US" sz="2800" b="1" dirty="0" err="1">
                <a:solidFill>
                  <a:schemeClr val="bg1"/>
                </a:solidFill>
              </a:rPr>
              <a:t>पर</a:t>
            </a:r>
            <a:r>
              <a:rPr lang="en-US" sz="2800" b="1" dirty="0">
                <a:solidFill>
                  <a:schemeClr val="bg1"/>
                </a:solidFill>
              </a:rPr>
              <a:t> </a:t>
            </a:r>
            <a:r>
              <a:rPr lang="en-US" sz="2800" b="1" dirty="0" err="1">
                <a:solidFill>
                  <a:schemeClr val="bg1"/>
                </a:solidFill>
              </a:rPr>
              <a:t>आधारित</a:t>
            </a:r>
            <a:r>
              <a:rPr lang="en-US" sz="2800" b="1" dirty="0">
                <a:solidFill>
                  <a:schemeClr val="bg1"/>
                </a:solidFill>
              </a:rPr>
              <a:t> </a:t>
            </a:r>
            <a:r>
              <a:rPr lang="en-US" sz="2800" b="1" dirty="0" err="1">
                <a:solidFill>
                  <a:schemeClr val="bg1"/>
                </a:solidFill>
              </a:rPr>
              <a:t>है</a:t>
            </a:r>
            <a:r>
              <a:rPr lang="en-US" sz="2800" b="1" dirty="0">
                <a:solidFill>
                  <a:schemeClr val="bg1"/>
                </a:solidFill>
              </a:rPr>
              <a:t> </a:t>
            </a:r>
            <a:r>
              <a:rPr lang="en-US" sz="2800" b="1" dirty="0" err="1">
                <a:solidFill>
                  <a:schemeClr val="bg1"/>
                </a:solidFill>
              </a:rPr>
              <a:t>जिसका</a:t>
            </a:r>
            <a:r>
              <a:rPr lang="en-US" sz="2800" b="1" dirty="0">
                <a:solidFill>
                  <a:schemeClr val="bg1"/>
                </a:solidFill>
              </a:rPr>
              <a:t> </a:t>
            </a:r>
            <a:r>
              <a:rPr lang="en-US" sz="2800" b="1" dirty="0" err="1">
                <a:solidFill>
                  <a:schemeClr val="bg1"/>
                </a:solidFill>
              </a:rPr>
              <a:t>लक्ष्य</a:t>
            </a:r>
            <a:r>
              <a:rPr lang="en-US" sz="2800" b="1" dirty="0">
                <a:solidFill>
                  <a:schemeClr val="bg1"/>
                </a:solidFill>
              </a:rPr>
              <a:t> </a:t>
            </a:r>
            <a:r>
              <a:rPr lang="en-US" sz="2800" b="1" dirty="0" err="1">
                <a:solidFill>
                  <a:schemeClr val="bg1"/>
                </a:solidFill>
              </a:rPr>
              <a:t>बच्चों</a:t>
            </a:r>
            <a:r>
              <a:rPr lang="en-US" sz="2800" b="1" dirty="0">
                <a:solidFill>
                  <a:schemeClr val="bg1"/>
                </a:solidFill>
              </a:rPr>
              <a:t> </a:t>
            </a:r>
            <a:r>
              <a:rPr lang="en-US" sz="2800" b="1" dirty="0" err="1">
                <a:solidFill>
                  <a:schemeClr val="bg1"/>
                </a:solidFill>
              </a:rPr>
              <a:t>को</a:t>
            </a:r>
            <a:r>
              <a:rPr lang="en-US" sz="2800" b="1" dirty="0">
                <a:solidFill>
                  <a:schemeClr val="bg1"/>
                </a:solidFill>
              </a:rPr>
              <a:t> </a:t>
            </a:r>
            <a:r>
              <a:rPr lang="en-US" sz="2800" b="1" dirty="0" err="1">
                <a:solidFill>
                  <a:schemeClr val="bg1"/>
                </a:solidFill>
              </a:rPr>
              <a:t>किताबी</a:t>
            </a:r>
            <a:r>
              <a:rPr lang="en-US" sz="2800" b="1" dirty="0">
                <a:solidFill>
                  <a:schemeClr val="bg1"/>
                </a:solidFill>
              </a:rPr>
              <a:t> </a:t>
            </a:r>
            <a:r>
              <a:rPr lang="en-US" sz="2800" b="1" dirty="0" err="1">
                <a:solidFill>
                  <a:schemeClr val="bg1"/>
                </a:solidFill>
              </a:rPr>
              <a:t>ज्ञान</a:t>
            </a:r>
            <a:r>
              <a:rPr lang="en-US" sz="2800" b="1" dirty="0">
                <a:solidFill>
                  <a:schemeClr val="bg1"/>
                </a:solidFill>
              </a:rPr>
              <a:t> न </a:t>
            </a:r>
            <a:r>
              <a:rPr lang="en-US" sz="2800" b="1" dirty="0" err="1">
                <a:solidFill>
                  <a:schemeClr val="bg1"/>
                </a:solidFill>
              </a:rPr>
              <a:t>देकर</a:t>
            </a:r>
            <a:r>
              <a:rPr lang="en-US" sz="2800" b="1" dirty="0">
                <a:solidFill>
                  <a:schemeClr val="bg1"/>
                </a:solidFill>
              </a:rPr>
              <a:t> </a:t>
            </a:r>
            <a:r>
              <a:rPr lang="en-US" sz="2800" b="1" dirty="0" err="1">
                <a:solidFill>
                  <a:schemeClr val="bg1"/>
                </a:solidFill>
              </a:rPr>
              <a:t>स्थाई</a:t>
            </a:r>
            <a:r>
              <a:rPr lang="en-US" sz="2800" b="1" dirty="0">
                <a:solidFill>
                  <a:schemeClr val="bg1"/>
                </a:solidFill>
              </a:rPr>
              <a:t> </a:t>
            </a:r>
            <a:r>
              <a:rPr lang="en-US" sz="2800" b="1" dirty="0" err="1">
                <a:solidFill>
                  <a:schemeClr val="bg1"/>
                </a:solidFill>
              </a:rPr>
              <a:t>और</a:t>
            </a:r>
            <a:r>
              <a:rPr lang="en-US" sz="2800" b="1" dirty="0">
                <a:solidFill>
                  <a:schemeClr val="bg1"/>
                </a:solidFill>
              </a:rPr>
              <a:t> </a:t>
            </a:r>
            <a:r>
              <a:rPr lang="en-US" sz="2800" b="1" dirty="0" err="1">
                <a:solidFill>
                  <a:schemeClr val="bg1"/>
                </a:solidFill>
              </a:rPr>
              <a:t>पक्का</a:t>
            </a:r>
            <a:r>
              <a:rPr lang="en-US" sz="2800" b="1" dirty="0">
                <a:solidFill>
                  <a:schemeClr val="bg1"/>
                </a:solidFill>
              </a:rPr>
              <a:t> </a:t>
            </a:r>
            <a:r>
              <a:rPr lang="en-US" sz="2800" b="1" dirty="0" err="1">
                <a:solidFill>
                  <a:schemeClr val="bg1"/>
                </a:solidFill>
              </a:rPr>
              <a:t>ज्ञान</a:t>
            </a:r>
            <a:r>
              <a:rPr lang="en-US" sz="2800" b="1" dirty="0">
                <a:solidFill>
                  <a:schemeClr val="bg1"/>
                </a:solidFill>
              </a:rPr>
              <a:t> </a:t>
            </a:r>
            <a:r>
              <a:rPr lang="en-US" sz="2800" b="1" dirty="0" err="1">
                <a:solidFill>
                  <a:schemeClr val="bg1"/>
                </a:solidFill>
              </a:rPr>
              <a:t>देना</a:t>
            </a:r>
            <a:r>
              <a:rPr lang="en-US" sz="2800" b="1" dirty="0">
                <a:solidFill>
                  <a:schemeClr val="bg1"/>
                </a:solidFill>
              </a:rPr>
              <a:t> </a:t>
            </a:r>
            <a:r>
              <a:rPr lang="en-US" sz="2800" b="1" dirty="0" err="1">
                <a:solidFill>
                  <a:schemeClr val="bg1"/>
                </a:solidFill>
              </a:rPr>
              <a:t>है</a:t>
            </a:r>
            <a:r>
              <a:rPr lang="en-US" sz="2800" b="1" dirty="0">
                <a:solidFill>
                  <a:schemeClr val="bg1"/>
                </a:solidFill>
              </a:rPr>
              <a:t> ।</a:t>
            </a:r>
          </a:p>
        </p:txBody>
      </p:sp>
      <p:sp>
        <p:nvSpPr>
          <p:cNvPr id="3" name="Content Placeholder 2">
            <a:extLst>
              <a:ext uri="{FF2B5EF4-FFF2-40B4-BE49-F238E27FC236}">
                <a16:creationId xmlns:a16="http://schemas.microsoft.com/office/drawing/2014/main" id="{096037F6-0E40-A5B9-D88D-BDC51BA5731A}"/>
              </a:ext>
            </a:extLst>
          </p:cNvPr>
          <p:cNvSpPr>
            <a:spLocks noGrp="1"/>
          </p:cNvSpPr>
          <p:nvPr>
            <p:ph idx="1"/>
          </p:nvPr>
        </p:nvSpPr>
        <p:spPr>
          <a:xfrm>
            <a:off x="4109913" y="0"/>
            <a:ext cx="6665356" cy="2486609"/>
          </a:xfrm>
        </p:spPr>
        <p:txBody>
          <a:bodyPr>
            <a:normAutofit/>
          </a:bodyPr>
          <a:lstStyle/>
          <a:p>
            <a:pPr marL="0" indent="0">
              <a:buNone/>
            </a:pPr>
            <a:r>
              <a:rPr lang="en-US" sz="4800" b="1" dirty="0" err="1">
                <a:solidFill>
                  <a:schemeClr val="bg1"/>
                </a:solidFill>
              </a:rPr>
              <a:t>उद्देश्य</a:t>
            </a:r>
            <a:endParaRPr lang="en-US" sz="4800" b="1" dirty="0">
              <a:solidFill>
                <a:schemeClr val="bg1"/>
              </a:solidFill>
            </a:endParaRPr>
          </a:p>
        </p:txBody>
      </p:sp>
      <p:pic>
        <p:nvPicPr>
          <p:cNvPr id="4" name="Picture 3">
            <a:extLst>
              <a:ext uri="{FF2B5EF4-FFF2-40B4-BE49-F238E27FC236}">
                <a16:creationId xmlns:a16="http://schemas.microsoft.com/office/drawing/2014/main" id="{03F046D7-162F-6BCB-2424-89D2C2015C36}"/>
              </a:ext>
            </a:extLst>
          </p:cNvPr>
          <p:cNvPicPr>
            <a:picLocks noChangeAspect="1"/>
          </p:cNvPicPr>
          <p:nvPr/>
        </p:nvPicPr>
        <p:blipFill>
          <a:blip r:embed="rId2"/>
          <a:stretch>
            <a:fillRect/>
          </a:stretch>
        </p:blipFill>
        <p:spPr>
          <a:xfrm>
            <a:off x="8952946" y="2341417"/>
            <a:ext cx="3054663" cy="3848174"/>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11735079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ppt_w/2"/>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ppt_w</p:attrName>
                                        </p:attrNameLst>
                                      </p:cBhvr>
                                      <p:tavLst>
                                        <p:tav tm="0">
                                          <p:val>
                                            <p:fltVal val="0"/>
                                          </p:val>
                                        </p:tav>
                                        <p:tav tm="100000">
                                          <p:val>
                                            <p:strVal val="#ppt_w"/>
                                          </p:val>
                                        </p:tav>
                                      </p:tavLst>
                                    </p:anim>
                                    <p:anim calcmode="lin" valueType="num">
                                      <p:cBhvr>
                                        <p:cTn id="10" dur="5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78229C-F209-3610-DF8D-CA26A21A83C1}"/>
              </a:ext>
            </a:extLst>
          </p:cNvPr>
          <p:cNvSpPr>
            <a:spLocks noGrp="1"/>
          </p:cNvSpPr>
          <p:nvPr>
            <p:ph type="title"/>
          </p:nvPr>
        </p:nvSpPr>
        <p:spPr/>
        <p:txBody>
          <a:bodyPr>
            <a:normAutofit/>
          </a:bodyPr>
          <a:lstStyle/>
          <a:p>
            <a:r>
              <a:rPr lang="en-US" sz="4800" b="1" dirty="0" err="1">
                <a:solidFill>
                  <a:schemeClr val="bg1"/>
                </a:solidFill>
              </a:rPr>
              <a:t>क्रियान्वयन</a:t>
            </a:r>
            <a:endParaRPr lang="en-US" sz="4800" b="1" dirty="0">
              <a:solidFill>
                <a:schemeClr val="bg1"/>
              </a:solidFill>
            </a:endParaRPr>
          </a:p>
        </p:txBody>
      </p:sp>
      <p:sp>
        <p:nvSpPr>
          <p:cNvPr id="8" name="Content Placeholder 7">
            <a:extLst>
              <a:ext uri="{FF2B5EF4-FFF2-40B4-BE49-F238E27FC236}">
                <a16:creationId xmlns:a16="http://schemas.microsoft.com/office/drawing/2014/main" id="{B6BBA4A1-F04F-CB25-076A-8A1A31806A12}"/>
              </a:ext>
            </a:extLst>
          </p:cNvPr>
          <p:cNvSpPr>
            <a:spLocks noGrp="1"/>
          </p:cNvSpPr>
          <p:nvPr>
            <p:ph sz="half" idx="1"/>
          </p:nvPr>
        </p:nvSpPr>
        <p:spPr/>
        <p:txBody>
          <a:bodyPr>
            <a:normAutofit/>
          </a:bodyPr>
          <a:lstStyle/>
          <a:p>
            <a:r>
              <a:rPr lang="en-US" b="1" dirty="0">
                <a:solidFill>
                  <a:schemeClr val="bg1"/>
                </a:solidFill>
              </a:rPr>
              <a:t>1.	</a:t>
            </a:r>
            <a:r>
              <a:rPr lang="en-US" b="1" dirty="0" err="1">
                <a:solidFill>
                  <a:schemeClr val="bg1"/>
                </a:solidFill>
              </a:rPr>
              <a:t>समूह</a:t>
            </a:r>
            <a:r>
              <a:rPr lang="en-US" b="1" dirty="0">
                <a:solidFill>
                  <a:schemeClr val="bg1"/>
                </a:solidFill>
              </a:rPr>
              <a:t> </a:t>
            </a:r>
            <a:r>
              <a:rPr lang="en-US" b="1" dirty="0" err="1">
                <a:solidFill>
                  <a:schemeClr val="bg1"/>
                </a:solidFill>
              </a:rPr>
              <a:t>निर्माण</a:t>
            </a:r>
            <a:r>
              <a:rPr lang="en-US" b="1" dirty="0">
                <a:solidFill>
                  <a:schemeClr val="bg1"/>
                </a:solidFill>
              </a:rPr>
              <a:t>: </a:t>
            </a:r>
            <a:r>
              <a:rPr lang="en-US" b="1" dirty="0" err="1">
                <a:solidFill>
                  <a:schemeClr val="bg1"/>
                </a:solidFill>
              </a:rPr>
              <a:t>सबसे</a:t>
            </a:r>
            <a:r>
              <a:rPr lang="en-US" b="1" dirty="0">
                <a:solidFill>
                  <a:schemeClr val="bg1"/>
                </a:solidFill>
              </a:rPr>
              <a:t> </a:t>
            </a:r>
            <a:r>
              <a:rPr lang="en-US" b="1" dirty="0" err="1">
                <a:solidFill>
                  <a:schemeClr val="bg1"/>
                </a:solidFill>
              </a:rPr>
              <a:t>पहले</a:t>
            </a:r>
            <a:r>
              <a:rPr lang="en-US" b="1" dirty="0">
                <a:solidFill>
                  <a:schemeClr val="bg1"/>
                </a:solidFill>
              </a:rPr>
              <a:t>, </a:t>
            </a:r>
            <a:r>
              <a:rPr lang="en-US" b="1" dirty="0" err="1">
                <a:solidFill>
                  <a:schemeClr val="bg1"/>
                </a:solidFill>
              </a:rPr>
              <a:t>कक्षा</a:t>
            </a:r>
            <a:r>
              <a:rPr lang="en-US" b="1" dirty="0">
                <a:solidFill>
                  <a:schemeClr val="bg1"/>
                </a:solidFill>
              </a:rPr>
              <a:t> </a:t>
            </a:r>
            <a:r>
              <a:rPr lang="en-US" b="1" dirty="0" err="1">
                <a:solidFill>
                  <a:schemeClr val="bg1"/>
                </a:solidFill>
              </a:rPr>
              <a:t>के</a:t>
            </a:r>
            <a:r>
              <a:rPr lang="en-US" b="1" dirty="0">
                <a:solidFill>
                  <a:schemeClr val="bg1"/>
                </a:solidFill>
              </a:rPr>
              <a:t> </a:t>
            </a:r>
            <a:r>
              <a:rPr lang="en-US" b="1" dirty="0" err="1">
                <a:solidFill>
                  <a:schemeClr val="bg1"/>
                </a:solidFill>
              </a:rPr>
              <a:t>बच्चों</a:t>
            </a:r>
            <a:r>
              <a:rPr lang="en-US" b="1" dirty="0">
                <a:solidFill>
                  <a:schemeClr val="bg1"/>
                </a:solidFill>
              </a:rPr>
              <a:t> </a:t>
            </a:r>
            <a:r>
              <a:rPr lang="en-US" b="1" dirty="0" err="1">
                <a:solidFill>
                  <a:schemeClr val="bg1"/>
                </a:solidFill>
              </a:rPr>
              <a:t>को</a:t>
            </a:r>
            <a:r>
              <a:rPr lang="en-US" b="1" dirty="0">
                <a:solidFill>
                  <a:schemeClr val="bg1"/>
                </a:solidFill>
              </a:rPr>
              <a:t> </a:t>
            </a:r>
            <a:r>
              <a:rPr lang="en-US" b="1" dirty="0" err="1">
                <a:solidFill>
                  <a:schemeClr val="bg1"/>
                </a:solidFill>
              </a:rPr>
              <a:t>उनकी</a:t>
            </a:r>
            <a:r>
              <a:rPr lang="en-US" b="1" dirty="0">
                <a:solidFill>
                  <a:schemeClr val="bg1"/>
                </a:solidFill>
              </a:rPr>
              <a:t> </a:t>
            </a:r>
            <a:r>
              <a:rPr lang="en-US" b="1" dirty="0" err="1">
                <a:solidFill>
                  <a:schemeClr val="bg1"/>
                </a:solidFill>
              </a:rPr>
              <a:t>सीखने</a:t>
            </a:r>
            <a:r>
              <a:rPr lang="en-US" b="1" dirty="0">
                <a:solidFill>
                  <a:schemeClr val="bg1"/>
                </a:solidFill>
              </a:rPr>
              <a:t> </a:t>
            </a:r>
            <a:r>
              <a:rPr lang="en-US" b="1" dirty="0" err="1">
                <a:solidFill>
                  <a:schemeClr val="bg1"/>
                </a:solidFill>
              </a:rPr>
              <a:t>की</a:t>
            </a:r>
            <a:r>
              <a:rPr lang="en-US" b="1" dirty="0">
                <a:solidFill>
                  <a:schemeClr val="bg1"/>
                </a:solidFill>
              </a:rPr>
              <a:t> </a:t>
            </a:r>
            <a:r>
              <a:rPr lang="en-US" b="1" dirty="0" err="1">
                <a:solidFill>
                  <a:schemeClr val="bg1"/>
                </a:solidFill>
              </a:rPr>
              <a:t>क्षमता</a:t>
            </a:r>
            <a:r>
              <a:rPr lang="en-US" b="1" dirty="0">
                <a:solidFill>
                  <a:schemeClr val="bg1"/>
                </a:solidFill>
              </a:rPr>
              <a:t> </a:t>
            </a:r>
            <a:r>
              <a:rPr lang="en-US" b="1" dirty="0" err="1">
                <a:solidFill>
                  <a:schemeClr val="bg1"/>
                </a:solidFill>
              </a:rPr>
              <a:t>के</a:t>
            </a:r>
            <a:r>
              <a:rPr lang="en-US" b="1" dirty="0">
                <a:solidFill>
                  <a:schemeClr val="bg1"/>
                </a:solidFill>
              </a:rPr>
              <a:t> </a:t>
            </a:r>
            <a:r>
              <a:rPr lang="en-US" b="1" dirty="0" err="1">
                <a:solidFill>
                  <a:schemeClr val="bg1"/>
                </a:solidFill>
              </a:rPr>
              <a:t>आधार</a:t>
            </a:r>
            <a:r>
              <a:rPr lang="en-US" b="1" dirty="0">
                <a:solidFill>
                  <a:schemeClr val="bg1"/>
                </a:solidFill>
              </a:rPr>
              <a:t> </a:t>
            </a:r>
            <a:r>
              <a:rPr lang="en-US" b="1" dirty="0" err="1">
                <a:solidFill>
                  <a:schemeClr val="bg1"/>
                </a:solidFill>
              </a:rPr>
              <a:t>पर</a:t>
            </a:r>
            <a:r>
              <a:rPr lang="en-US" b="1" dirty="0">
                <a:solidFill>
                  <a:schemeClr val="bg1"/>
                </a:solidFill>
              </a:rPr>
              <a:t> (</a:t>
            </a:r>
            <a:r>
              <a:rPr lang="en-US" b="1" dirty="0" err="1">
                <a:solidFill>
                  <a:schemeClr val="bg1"/>
                </a:solidFill>
              </a:rPr>
              <a:t>मिश्रित</a:t>
            </a:r>
            <a:r>
              <a:rPr lang="en-US" b="1" dirty="0">
                <a:solidFill>
                  <a:schemeClr val="bg1"/>
                </a:solidFill>
              </a:rPr>
              <a:t>) </a:t>
            </a:r>
            <a:r>
              <a:rPr lang="en-US" b="1" dirty="0" err="1">
                <a:solidFill>
                  <a:schemeClr val="bg1"/>
                </a:solidFill>
              </a:rPr>
              <a:t>दो-दो</a:t>
            </a:r>
            <a:r>
              <a:rPr lang="en-US" b="1" dirty="0">
                <a:solidFill>
                  <a:schemeClr val="bg1"/>
                </a:solidFill>
              </a:rPr>
              <a:t> </a:t>
            </a:r>
            <a:r>
              <a:rPr lang="en-US" b="1" dirty="0" err="1">
                <a:solidFill>
                  <a:schemeClr val="bg1"/>
                </a:solidFill>
              </a:rPr>
              <a:t>या</a:t>
            </a:r>
            <a:r>
              <a:rPr lang="en-US" b="1" dirty="0">
                <a:solidFill>
                  <a:schemeClr val="bg1"/>
                </a:solidFill>
              </a:rPr>
              <a:t> </a:t>
            </a:r>
            <a:r>
              <a:rPr lang="en-US" b="1" dirty="0" err="1">
                <a:solidFill>
                  <a:schemeClr val="bg1"/>
                </a:solidFill>
              </a:rPr>
              <a:t>चार-चार</a:t>
            </a:r>
            <a:r>
              <a:rPr lang="en-US" b="1" dirty="0">
                <a:solidFill>
                  <a:schemeClr val="bg1"/>
                </a:solidFill>
              </a:rPr>
              <a:t> </a:t>
            </a:r>
            <a:r>
              <a:rPr lang="en-US" b="1" dirty="0" err="1">
                <a:solidFill>
                  <a:schemeClr val="bg1"/>
                </a:solidFill>
              </a:rPr>
              <a:t>के</a:t>
            </a:r>
            <a:r>
              <a:rPr lang="en-US" b="1" dirty="0">
                <a:solidFill>
                  <a:schemeClr val="bg1"/>
                </a:solidFill>
              </a:rPr>
              <a:t> </a:t>
            </a:r>
            <a:r>
              <a:rPr lang="en-US" b="1" dirty="0" err="1">
                <a:solidFill>
                  <a:schemeClr val="bg1"/>
                </a:solidFill>
              </a:rPr>
              <a:t>छोटे</a:t>
            </a:r>
            <a:r>
              <a:rPr lang="en-US" b="1" dirty="0">
                <a:solidFill>
                  <a:schemeClr val="bg1"/>
                </a:solidFill>
              </a:rPr>
              <a:t> </a:t>
            </a:r>
            <a:r>
              <a:rPr lang="en-US" b="1" dirty="0" err="1">
                <a:solidFill>
                  <a:schemeClr val="bg1"/>
                </a:solidFill>
              </a:rPr>
              <a:t>समूहों</a:t>
            </a:r>
            <a:r>
              <a:rPr lang="en-US" b="1" dirty="0">
                <a:solidFill>
                  <a:schemeClr val="bg1"/>
                </a:solidFill>
              </a:rPr>
              <a:t> </a:t>
            </a:r>
            <a:r>
              <a:rPr lang="en-US" b="1" dirty="0" err="1">
                <a:solidFill>
                  <a:schemeClr val="bg1"/>
                </a:solidFill>
              </a:rPr>
              <a:t>में</a:t>
            </a:r>
            <a:r>
              <a:rPr lang="en-US" b="1" dirty="0">
                <a:solidFill>
                  <a:schemeClr val="bg1"/>
                </a:solidFill>
              </a:rPr>
              <a:t> </a:t>
            </a:r>
            <a:r>
              <a:rPr lang="en-US" b="1" dirty="0" err="1">
                <a:solidFill>
                  <a:schemeClr val="bg1"/>
                </a:solidFill>
              </a:rPr>
              <a:t>बाँट</a:t>
            </a:r>
            <a:r>
              <a:rPr lang="en-US" b="1" dirty="0">
                <a:solidFill>
                  <a:schemeClr val="bg1"/>
                </a:solidFill>
              </a:rPr>
              <a:t> </a:t>
            </a:r>
            <a:r>
              <a:rPr lang="en-US" b="1" dirty="0" err="1">
                <a:solidFill>
                  <a:schemeClr val="bg1"/>
                </a:solidFill>
              </a:rPr>
              <a:t>दिया</a:t>
            </a:r>
            <a:r>
              <a:rPr lang="en-US" b="1" dirty="0">
                <a:solidFill>
                  <a:schemeClr val="bg1"/>
                </a:solidFill>
              </a:rPr>
              <a:t> </a:t>
            </a:r>
            <a:r>
              <a:rPr lang="en-US" b="1" dirty="0" err="1">
                <a:solidFill>
                  <a:schemeClr val="bg1"/>
                </a:solidFill>
              </a:rPr>
              <a:t>जाता</a:t>
            </a:r>
            <a:r>
              <a:rPr lang="en-US" b="1" dirty="0">
                <a:solidFill>
                  <a:schemeClr val="bg1"/>
                </a:solidFill>
              </a:rPr>
              <a:t> </a:t>
            </a:r>
            <a:r>
              <a:rPr lang="en-US" b="1" dirty="0" err="1">
                <a:solidFill>
                  <a:schemeClr val="bg1"/>
                </a:solidFill>
              </a:rPr>
              <a:t>है</a:t>
            </a:r>
            <a:r>
              <a:rPr lang="en-US" b="1" dirty="0">
                <a:solidFill>
                  <a:schemeClr val="bg1"/>
                </a:solidFill>
              </a:rPr>
              <a:t>, </a:t>
            </a:r>
            <a:r>
              <a:rPr lang="en-US" b="1" dirty="0" err="1">
                <a:solidFill>
                  <a:schemeClr val="bg1"/>
                </a:solidFill>
              </a:rPr>
              <a:t>ताकि</a:t>
            </a:r>
            <a:r>
              <a:rPr lang="en-US" b="1" dirty="0">
                <a:solidFill>
                  <a:schemeClr val="bg1"/>
                </a:solidFill>
              </a:rPr>
              <a:t> ‘</a:t>
            </a:r>
            <a:r>
              <a:rPr lang="en-US" b="1" dirty="0" err="1">
                <a:solidFill>
                  <a:schemeClr val="bg1"/>
                </a:solidFill>
              </a:rPr>
              <a:t>सहयोगी</a:t>
            </a:r>
            <a:r>
              <a:rPr lang="en-US" b="1" dirty="0">
                <a:solidFill>
                  <a:schemeClr val="bg1"/>
                </a:solidFill>
              </a:rPr>
              <a:t> </a:t>
            </a:r>
            <a:r>
              <a:rPr lang="en-US" b="1" dirty="0" err="1">
                <a:solidFill>
                  <a:schemeClr val="bg1"/>
                </a:solidFill>
              </a:rPr>
              <a:t>शिक्षण</a:t>
            </a:r>
            <a:r>
              <a:rPr lang="en-US" b="1" dirty="0">
                <a:solidFill>
                  <a:schemeClr val="bg1"/>
                </a:solidFill>
              </a:rPr>
              <a:t>’ (Peer Learning) </a:t>
            </a:r>
            <a:r>
              <a:rPr lang="en-US" b="1" dirty="0" err="1">
                <a:solidFill>
                  <a:schemeClr val="bg1"/>
                </a:solidFill>
              </a:rPr>
              <a:t>को</a:t>
            </a:r>
            <a:r>
              <a:rPr lang="en-US" b="1" dirty="0">
                <a:solidFill>
                  <a:schemeClr val="bg1"/>
                </a:solidFill>
              </a:rPr>
              <a:t> </a:t>
            </a:r>
            <a:r>
              <a:rPr lang="en-US" b="1" dirty="0" err="1">
                <a:solidFill>
                  <a:schemeClr val="bg1"/>
                </a:solidFill>
              </a:rPr>
              <a:t>बढ़ावा</a:t>
            </a:r>
            <a:r>
              <a:rPr lang="en-US" b="1" dirty="0">
                <a:solidFill>
                  <a:schemeClr val="bg1"/>
                </a:solidFill>
              </a:rPr>
              <a:t> </a:t>
            </a:r>
            <a:r>
              <a:rPr lang="en-US" b="1" dirty="0" err="1">
                <a:solidFill>
                  <a:schemeClr val="bg1"/>
                </a:solidFill>
              </a:rPr>
              <a:t>मिल</a:t>
            </a:r>
            <a:r>
              <a:rPr lang="en-US" b="1" dirty="0">
                <a:solidFill>
                  <a:schemeClr val="bg1"/>
                </a:solidFill>
              </a:rPr>
              <a:t> </a:t>
            </a:r>
            <a:r>
              <a:rPr lang="en-US" b="1" dirty="0" err="1">
                <a:solidFill>
                  <a:schemeClr val="bg1"/>
                </a:solidFill>
              </a:rPr>
              <a:t>सके</a:t>
            </a:r>
            <a:r>
              <a:rPr lang="en-US" b="1" dirty="0">
                <a:solidFill>
                  <a:schemeClr val="bg1"/>
                </a:solidFill>
              </a:rPr>
              <a:t> ।</a:t>
            </a:r>
          </a:p>
        </p:txBody>
      </p:sp>
      <p:pic>
        <p:nvPicPr>
          <p:cNvPr id="6" name="Picture 5">
            <a:extLst>
              <a:ext uri="{FF2B5EF4-FFF2-40B4-BE49-F238E27FC236}">
                <a16:creationId xmlns:a16="http://schemas.microsoft.com/office/drawing/2014/main" id="{7597BE6E-A998-6E51-4544-5252BDFC6103}"/>
              </a:ext>
            </a:extLst>
          </p:cNvPr>
          <p:cNvPicPr>
            <a:picLocks noChangeAspect="1"/>
          </p:cNvPicPr>
          <p:nvPr/>
        </p:nvPicPr>
        <p:blipFill>
          <a:blip r:embed="rId2"/>
          <a:stretch>
            <a:fillRect/>
          </a:stretch>
        </p:blipFill>
        <p:spPr>
          <a:xfrm>
            <a:off x="6910662" y="785953"/>
            <a:ext cx="4852574" cy="277466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3" name="Picture 2">
            <a:extLst>
              <a:ext uri="{FF2B5EF4-FFF2-40B4-BE49-F238E27FC236}">
                <a16:creationId xmlns:a16="http://schemas.microsoft.com/office/drawing/2014/main" id="{B17D6B37-3B99-6662-F447-0FBE3E9362D5}"/>
              </a:ext>
            </a:extLst>
          </p:cNvPr>
          <p:cNvPicPr>
            <a:picLocks noChangeAspect="1"/>
          </p:cNvPicPr>
          <p:nvPr/>
        </p:nvPicPr>
        <p:blipFill>
          <a:blip r:embed="rId3"/>
          <a:stretch>
            <a:fillRect/>
          </a:stretch>
        </p:blipFill>
        <p:spPr>
          <a:xfrm>
            <a:off x="6910662" y="3918734"/>
            <a:ext cx="4852574" cy="285706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8421151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4"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8" dur="500" fill="hold"/>
                                        <p:tgtEl>
                                          <p:spTgt spid="8">
                                            <p:txEl>
                                              <p:pRg st="0" end="0"/>
                                            </p:txEl>
                                          </p:spTgt>
                                        </p:tgtEl>
                                        <p:attrNameLst>
                                          <p:attrName>ppt_y</p:attrName>
                                        </p:attrNameLst>
                                      </p:cBhvr>
                                      <p:tavLst>
                                        <p:tav tm="0">
                                          <p:val>
                                            <p:strVal val="#ppt_y+#ppt_h/2"/>
                                          </p:val>
                                        </p:tav>
                                        <p:tav tm="100000">
                                          <p:val>
                                            <p:strVal val="#ppt_y"/>
                                          </p:val>
                                        </p:tav>
                                      </p:tavLst>
                                    </p:anim>
                                    <p:anim calcmode="lin" valueType="num">
                                      <p:cBhvr>
                                        <p:cTn id="9" dur="500" fill="hold"/>
                                        <p:tgtEl>
                                          <p:spTgt spid="8">
                                            <p:txEl>
                                              <p:pRg st="0" end="0"/>
                                            </p:txEl>
                                          </p:spTgt>
                                        </p:tgtEl>
                                        <p:attrNameLst>
                                          <p:attrName>ppt_w</p:attrName>
                                        </p:attrNameLst>
                                      </p:cBhvr>
                                      <p:tavLst>
                                        <p:tav tm="0">
                                          <p:val>
                                            <p:strVal val="#ppt_w"/>
                                          </p:val>
                                        </p:tav>
                                        <p:tav tm="100000">
                                          <p:val>
                                            <p:strVal val="#ppt_w"/>
                                          </p:val>
                                        </p:tav>
                                      </p:tavLst>
                                    </p:anim>
                                    <p:anim calcmode="lin" valueType="num">
                                      <p:cBhvr>
                                        <p:cTn id="10" dur="500" fill="hold"/>
                                        <p:tgtEl>
                                          <p:spTgt spid="8">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1"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500" fill="hold"/>
                                        <p:tgtEl>
                                          <p:spTgt spid="3"/>
                                        </p:tgtEl>
                                        <p:attrNameLst>
                                          <p:attrName>ppt_x</p:attrName>
                                        </p:attrNameLst>
                                      </p:cBhvr>
                                      <p:tavLst>
                                        <p:tav tm="0">
                                          <p:val>
                                            <p:strVal val="#ppt_x"/>
                                          </p:val>
                                        </p:tav>
                                        <p:tav tm="100000">
                                          <p:val>
                                            <p:strVal val="#ppt_x"/>
                                          </p:val>
                                        </p:tav>
                                      </p:tavLst>
                                    </p:anim>
                                    <p:anim calcmode="lin" valueType="num">
                                      <p:cBhvr additive="base">
                                        <p:cTn id="2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1D60000-13F5-BFCC-D82B-62E9F2ADE41C}"/>
              </a:ext>
            </a:extLst>
          </p:cNvPr>
          <p:cNvPicPr>
            <a:picLocks noGrp="1" noChangeAspect="1"/>
          </p:cNvPicPr>
          <p:nvPr>
            <p:ph sz="half" idx="1"/>
          </p:nvPr>
        </p:nvPicPr>
        <p:blipFill>
          <a:blip r:embed="rId2"/>
          <a:stretch>
            <a:fillRect/>
          </a:stretch>
        </p:blipFill>
        <p:spPr>
          <a:xfrm>
            <a:off x="1141413" y="2662025"/>
            <a:ext cx="4878387" cy="3280686"/>
          </a:xfrm>
          <a:prstGeom prst="ellipse">
            <a:avLst/>
          </a:prstGeom>
          <a:ln>
            <a:noFill/>
          </a:ln>
          <a:effectLst>
            <a:softEdge rad="112500"/>
          </a:effectLst>
        </p:spPr>
      </p:pic>
      <p:pic>
        <p:nvPicPr>
          <p:cNvPr id="6" name="Content Placeholder 5">
            <a:extLst>
              <a:ext uri="{FF2B5EF4-FFF2-40B4-BE49-F238E27FC236}">
                <a16:creationId xmlns:a16="http://schemas.microsoft.com/office/drawing/2014/main" id="{BC33FDA0-CA9A-E64E-51DC-215113A4E66C}"/>
              </a:ext>
            </a:extLst>
          </p:cNvPr>
          <p:cNvPicPr>
            <a:picLocks noGrp="1" noChangeAspect="1"/>
          </p:cNvPicPr>
          <p:nvPr>
            <p:ph sz="half" idx="2"/>
          </p:nvPr>
        </p:nvPicPr>
        <p:blipFill>
          <a:blip r:embed="rId3"/>
          <a:stretch>
            <a:fillRect/>
          </a:stretch>
        </p:blipFill>
        <p:spPr>
          <a:xfrm>
            <a:off x="6638730" y="2662025"/>
            <a:ext cx="4875213" cy="3280686"/>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8" name="Title 7">
            <a:extLst>
              <a:ext uri="{FF2B5EF4-FFF2-40B4-BE49-F238E27FC236}">
                <a16:creationId xmlns:a16="http://schemas.microsoft.com/office/drawing/2014/main" id="{EB7C6E3B-070C-4ABD-E844-9FE7919AA087}"/>
              </a:ext>
            </a:extLst>
          </p:cNvPr>
          <p:cNvSpPr>
            <a:spLocks noGrp="1"/>
          </p:cNvSpPr>
          <p:nvPr>
            <p:ph type="title"/>
          </p:nvPr>
        </p:nvSpPr>
        <p:spPr/>
        <p:txBody>
          <a:bodyPr>
            <a:normAutofit fontScale="90000"/>
          </a:bodyPr>
          <a:lstStyle/>
          <a:p>
            <a:r>
              <a:rPr lang="en-US" b="1" dirty="0">
                <a:solidFill>
                  <a:schemeClr val="bg1"/>
                </a:solidFill>
              </a:rPr>
              <a:t>2.	</a:t>
            </a:r>
            <a:r>
              <a:rPr lang="en-US" b="1" dirty="0" err="1">
                <a:solidFill>
                  <a:schemeClr val="bg1"/>
                </a:solidFill>
              </a:rPr>
              <a:t>खेल</a:t>
            </a:r>
            <a:r>
              <a:rPr lang="en-US" b="1" dirty="0">
                <a:solidFill>
                  <a:schemeClr val="bg1"/>
                </a:solidFill>
              </a:rPr>
              <a:t> </a:t>
            </a:r>
            <a:r>
              <a:rPr lang="en-US" b="1" dirty="0" err="1">
                <a:solidFill>
                  <a:schemeClr val="bg1"/>
                </a:solidFill>
              </a:rPr>
              <a:t>की</a:t>
            </a:r>
            <a:r>
              <a:rPr lang="en-US" b="1" dirty="0">
                <a:solidFill>
                  <a:schemeClr val="bg1"/>
                </a:solidFill>
              </a:rPr>
              <a:t> </a:t>
            </a:r>
            <a:r>
              <a:rPr lang="en-US" b="1" dirty="0" err="1">
                <a:solidFill>
                  <a:schemeClr val="bg1"/>
                </a:solidFill>
              </a:rPr>
              <a:t>शुरुआत</a:t>
            </a:r>
            <a:r>
              <a:rPr lang="en-US" b="1" dirty="0">
                <a:solidFill>
                  <a:schemeClr val="bg1"/>
                </a:solidFill>
              </a:rPr>
              <a:t>: </a:t>
            </a:r>
            <a:r>
              <a:rPr lang="en-US" b="1" dirty="0" err="1">
                <a:solidFill>
                  <a:schemeClr val="bg1"/>
                </a:solidFill>
              </a:rPr>
              <a:t>प्रत्येक</a:t>
            </a:r>
            <a:r>
              <a:rPr lang="en-US" b="1" dirty="0">
                <a:solidFill>
                  <a:schemeClr val="bg1"/>
                </a:solidFill>
              </a:rPr>
              <a:t> </a:t>
            </a:r>
            <a:r>
              <a:rPr lang="en-US" b="1" dirty="0" err="1">
                <a:solidFill>
                  <a:schemeClr val="bg1"/>
                </a:solidFill>
              </a:rPr>
              <a:t>समूह</a:t>
            </a:r>
            <a:r>
              <a:rPr lang="en-US" b="1" dirty="0">
                <a:solidFill>
                  <a:schemeClr val="bg1"/>
                </a:solidFill>
              </a:rPr>
              <a:t> </a:t>
            </a:r>
            <a:r>
              <a:rPr lang="en-US" b="1" dirty="0" err="1">
                <a:solidFill>
                  <a:schemeClr val="bg1"/>
                </a:solidFill>
              </a:rPr>
              <a:t>को</a:t>
            </a:r>
            <a:r>
              <a:rPr lang="en-US" b="1" dirty="0">
                <a:solidFill>
                  <a:schemeClr val="bg1"/>
                </a:solidFill>
              </a:rPr>
              <a:t> </a:t>
            </a:r>
            <a:r>
              <a:rPr lang="en-US" b="1" dirty="0" err="1">
                <a:solidFill>
                  <a:schemeClr val="bg1"/>
                </a:solidFill>
              </a:rPr>
              <a:t>यह</a:t>
            </a:r>
            <a:r>
              <a:rPr lang="en-US" b="1" dirty="0">
                <a:solidFill>
                  <a:schemeClr val="bg1"/>
                </a:solidFill>
              </a:rPr>
              <a:t> </a:t>
            </a:r>
            <a:r>
              <a:rPr lang="en-US" b="1" dirty="0" err="1">
                <a:solidFill>
                  <a:schemeClr val="bg1"/>
                </a:solidFill>
              </a:rPr>
              <a:t>चार्ट</a:t>
            </a:r>
            <a:r>
              <a:rPr lang="en-US" b="1" dirty="0">
                <a:solidFill>
                  <a:schemeClr val="bg1"/>
                </a:solidFill>
              </a:rPr>
              <a:t>, </a:t>
            </a:r>
            <a:r>
              <a:rPr lang="en-US" b="1" dirty="0" err="1">
                <a:solidFill>
                  <a:schemeClr val="bg1"/>
                </a:solidFill>
              </a:rPr>
              <a:t>पासा</a:t>
            </a:r>
            <a:r>
              <a:rPr lang="en-US" b="1" dirty="0">
                <a:solidFill>
                  <a:schemeClr val="bg1"/>
                </a:solidFill>
              </a:rPr>
              <a:t> </a:t>
            </a:r>
            <a:r>
              <a:rPr lang="en-US" b="1" dirty="0" err="1">
                <a:solidFill>
                  <a:schemeClr val="bg1"/>
                </a:solidFill>
              </a:rPr>
              <a:t>और</a:t>
            </a:r>
            <a:r>
              <a:rPr lang="en-US" b="1" dirty="0">
                <a:solidFill>
                  <a:schemeClr val="bg1"/>
                </a:solidFill>
              </a:rPr>
              <a:t> </a:t>
            </a:r>
            <a:r>
              <a:rPr lang="en-US" b="1" dirty="0" err="1">
                <a:solidFill>
                  <a:schemeClr val="bg1"/>
                </a:solidFill>
              </a:rPr>
              <a:t>गोटियाँ</a:t>
            </a:r>
            <a:r>
              <a:rPr lang="en-US" b="1" dirty="0">
                <a:solidFill>
                  <a:schemeClr val="bg1"/>
                </a:solidFill>
              </a:rPr>
              <a:t> </a:t>
            </a:r>
            <a:r>
              <a:rPr lang="en-US" b="1" dirty="0" err="1">
                <a:solidFill>
                  <a:schemeClr val="bg1"/>
                </a:solidFill>
              </a:rPr>
              <a:t>दी</a:t>
            </a:r>
            <a:r>
              <a:rPr lang="en-US" b="1" dirty="0">
                <a:solidFill>
                  <a:schemeClr val="bg1"/>
                </a:solidFill>
              </a:rPr>
              <a:t> </a:t>
            </a:r>
            <a:r>
              <a:rPr lang="en-US" b="1" dirty="0" err="1">
                <a:solidFill>
                  <a:schemeClr val="bg1"/>
                </a:solidFill>
              </a:rPr>
              <a:t>जाती</a:t>
            </a:r>
            <a:r>
              <a:rPr lang="en-US" b="1" dirty="0">
                <a:solidFill>
                  <a:schemeClr val="bg1"/>
                </a:solidFill>
              </a:rPr>
              <a:t> </a:t>
            </a:r>
            <a:r>
              <a:rPr lang="en-US" b="1" dirty="0" err="1">
                <a:solidFill>
                  <a:schemeClr val="bg1"/>
                </a:solidFill>
              </a:rPr>
              <a:t>हैं</a:t>
            </a:r>
            <a:r>
              <a:rPr lang="en-US" b="1" dirty="0">
                <a:solidFill>
                  <a:schemeClr val="bg1"/>
                </a:solidFill>
              </a:rPr>
              <a:t> । </a:t>
            </a:r>
            <a:r>
              <a:rPr lang="en-US" b="1" dirty="0" err="1">
                <a:solidFill>
                  <a:schemeClr val="bg1"/>
                </a:solidFill>
              </a:rPr>
              <a:t>खेल</a:t>
            </a:r>
            <a:r>
              <a:rPr lang="en-US" b="1" dirty="0">
                <a:solidFill>
                  <a:schemeClr val="bg1"/>
                </a:solidFill>
              </a:rPr>
              <a:t> </a:t>
            </a:r>
            <a:r>
              <a:rPr lang="en-US" b="1" dirty="0" err="1">
                <a:solidFill>
                  <a:schemeClr val="bg1"/>
                </a:solidFill>
              </a:rPr>
              <a:t>की</a:t>
            </a:r>
            <a:r>
              <a:rPr lang="en-US" b="1" dirty="0">
                <a:solidFill>
                  <a:schemeClr val="bg1"/>
                </a:solidFill>
              </a:rPr>
              <a:t> </a:t>
            </a:r>
            <a:r>
              <a:rPr lang="en-US" b="1" dirty="0" err="1">
                <a:solidFill>
                  <a:schemeClr val="bg1"/>
                </a:solidFill>
              </a:rPr>
              <a:t>शुरुआत</a:t>
            </a:r>
            <a:r>
              <a:rPr lang="en-US" b="1" dirty="0">
                <a:solidFill>
                  <a:schemeClr val="bg1"/>
                </a:solidFill>
              </a:rPr>
              <a:t> </a:t>
            </a:r>
            <a:r>
              <a:rPr lang="en-US" b="1" dirty="0" err="1">
                <a:solidFill>
                  <a:schemeClr val="bg1"/>
                </a:solidFill>
              </a:rPr>
              <a:t>में</a:t>
            </a:r>
            <a:r>
              <a:rPr lang="en-US" b="1" dirty="0">
                <a:solidFill>
                  <a:schemeClr val="bg1"/>
                </a:solidFill>
              </a:rPr>
              <a:t>, </a:t>
            </a:r>
            <a:r>
              <a:rPr lang="en-US" b="1" dirty="0" err="1">
                <a:solidFill>
                  <a:schemeClr val="bg1"/>
                </a:solidFill>
              </a:rPr>
              <a:t>बच्चा</a:t>
            </a:r>
            <a:r>
              <a:rPr lang="en-US" b="1" dirty="0">
                <a:solidFill>
                  <a:schemeClr val="bg1"/>
                </a:solidFill>
              </a:rPr>
              <a:t> </a:t>
            </a:r>
            <a:r>
              <a:rPr lang="en-US" b="1" dirty="0" err="1">
                <a:solidFill>
                  <a:schemeClr val="bg1"/>
                </a:solidFill>
              </a:rPr>
              <a:t>पासा</a:t>
            </a:r>
            <a:r>
              <a:rPr lang="en-US" b="1" dirty="0">
                <a:solidFill>
                  <a:schemeClr val="bg1"/>
                </a:solidFill>
              </a:rPr>
              <a:t> </a:t>
            </a:r>
            <a:r>
              <a:rPr lang="en-US" b="1" dirty="0" err="1">
                <a:solidFill>
                  <a:schemeClr val="bg1"/>
                </a:solidFill>
              </a:rPr>
              <a:t>फेंकता</a:t>
            </a:r>
            <a:r>
              <a:rPr lang="en-US" b="1" dirty="0">
                <a:solidFill>
                  <a:schemeClr val="bg1"/>
                </a:solidFill>
              </a:rPr>
              <a:t> </a:t>
            </a:r>
            <a:r>
              <a:rPr lang="en-US" b="1" dirty="0" err="1">
                <a:solidFill>
                  <a:schemeClr val="bg1"/>
                </a:solidFill>
              </a:rPr>
              <a:t>है</a:t>
            </a:r>
            <a:r>
              <a:rPr lang="en-US" b="1" dirty="0">
                <a:solidFill>
                  <a:schemeClr val="bg1"/>
                </a:solidFill>
              </a:rPr>
              <a:t> (</a:t>
            </a:r>
            <a:r>
              <a:rPr lang="en-US" b="1" dirty="0" err="1">
                <a:solidFill>
                  <a:schemeClr val="bg1"/>
                </a:solidFill>
              </a:rPr>
              <a:t>जैसे</a:t>
            </a:r>
            <a:r>
              <a:rPr lang="en-US" b="1" dirty="0">
                <a:solidFill>
                  <a:schemeClr val="bg1"/>
                </a:solidFill>
              </a:rPr>
              <a:t> ‘4’ </a:t>
            </a:r>
            <a:r>
              <a:rPr lang="en-US" b="1" dirty="0" err="1">
                <a:solidFill>
                  <a:schemeClr val="bg1"/>
                </a:solidFill>
              </a:rPr>
              <a:t>आना</a:t>
            </a:r>
            <a:r>
              <a:rPr lang="en-US" b="1" dirty="0">
                <a:solidFill>
                  <a:schemeClr val="bg1"/>
                </a:solidFill>
              </a:rPr>
              <a:t>) </a:t>
            </a:r>
            <a:r>
              <a:rPr lang="en-US" b="1" dirty="0" err="1">
                <a:solidFill>
                  <a:schemeClr val="bg1"/>
                </a:solidFill>
              </a:rPr>
              <a:t>और</a:t>
            </a:r>
            <a:r>
              <a:rPr lang="en-US" b="1" dirty="0">
                <a:solidFill>
                  <a:schemeClr val="bg1"/>
                </a:solidFill>
              </a:rPr>
              <a:t> </a:t>
            </a:r>
            <a:r>
              <a:rPr lang="en-US" b="1" dirty="0" err="1">
                <a:solidFill>
                  <a:schemeClr val="bg1"/>
                </a:solidFill>
              </a:rPr>
              <a:t>अपनी</a:t>
            </a:r>
            <a:r>
              <a:rPr lang="en-US" b="1" dirty="0">
                <a:solidFill>
                  <a:schemeClr val="bg1"/>
                </a:solidFill>
              </a:rPr>
              <a:t> </a:t>
            </a:r>
            <a:r>
              <a:rPr lang="en-US" b="1" dirty="0" err="1">
                <a:solidFill>
                  <a:schemeClr val="bg1"/>
                </a:solidFill>
              </a:rPr>
              <a:t>गोटी</a:t>
            </a:r>
            <a:r>
              <a:rPr lang="en-US" b="1" dirty="0">
                <a:solidFill>
                  <a:schemeClr val="bg1"/>
                </a:solidFill>
              </a:rPr>
              <a:t> </a:t>
            </a:r>
            <a:r>
              <a:rPr lang="en-US" b="1" dirty="0" err="1">
                <a:solidFill>
                  <a:schemeClr val="bg1"/>
                </a:solidFill>
              </a:rPr>
              <a:t>को</a:t>
            </a:r>
            <a:r>
              <a:rPr lang="en-US" b="1" dirty="0">
                <a:solidFill>
                  <a:schemeClr val="bg1"/>
                </a:solidFill>
              </a:rPr>
              <a:t> ‘</a:t>
            </a:r>
            <a:r>
              <a:rPr lang="en-US" b="1" dirty="0" err="1">
                <a:solidFill>
                  <a:schemeClr val="bg1"/>
                </a:solidFill>
              </a:rPr>
              <a:t>स्टार्ट</a:t>
            </a:r>
            <a:r>
              <a:rPr lang="en-US" b="1" dirty="0">
                <a:solidFill>
                  <a:schemeClr val="bg1"/>
                </a:solidFill>
              </a:rPr>
              <a:t>’ </a:t>
            </a:r>
            <a:r>
              <a:rPr lang="en-US" b="1" dirty="0" err="1">
                <a:solidFill>
                  <a:schemeClr val="bg1"/>
                </a:solidFill>
              </a:rPr>
              <a:t>लाइन</a:t>
            </a:r>
            <a:r>
              <a:rPr lang="en-US" b="1" dirty="0">
                <a:solidFill>
                  <a:schemeClr val="bg1"/>
                </a:solidFill>
              </a:rPr>
              <a:t> </a:t>
            </a:r>
            <a:r>
              <a:rPr lang="en-US" b="1" dirty="0" err="1">
                <a:solidFill>
                  <a:schemeClr val="bg1"/>
                </a:solidFill>
              </a:rPr>
              <a:t>से</a:t>
            </a:r>
            <a:r>
              <a:rPr lang="en-US" b="1" dirty="0">
                <a:solidFill>
                  <a:schemeClr val="bg1"/>
                </a:solidFill>
              </a:rPr>
              <a:t> 4 कदम </a:t>
            </a:r>
            <a:r>
              <a:rPr lang="en-US" b="1" dirty="0" err="1">
                <a:solidFill>
                  <a:schemeClr val="bg1"/>
                </a:solidFill>
              </a:rPr>
              <a:t>आगे</a:t>
            </a:r>
            <a:r>
              <a:rPr lang="en-US" b="1" dirty="0">
                <a:solidFill>
                  <a:schemeClr val="bg1"/>
                </a:solidFill>
              </a:rPr>
              <a:t> </a:t>
            </a:r>
            <a:r>
              <a:rPr lang="en-US" b="1" dirty="0" err="1">
                <a:solidFill>
                  <a:schemeClr val="bg1"/>
                </a:solidFill>
              </a:rPr>
              <a:t>बढ़ाता</a:t>
            </a:r>
            <a:r>
              <a:rPr lang="en-US" b="1" dirty="0">
                <a:solidFill>
                  <a:schemeClr val="bg1"/>
                </a:solidFill>
              </a:rPr>
              <a:t> </a:t>
            </a:r>
            <a:r>
              <a:rPr lang="en-US" b="1" dirty="0" err="1">
                <a:solidFill>
                  <a:schemeClr val="bg1"/>
                </a:solidFill>
              </a:rPr>
              <a:t>है</a:t>
            </a:r>
            <a:r>
              <a:rPr lang="en-US" b="1" dirty="0">
                <a:solidFill>
                  <a:schemeClr val="bg1"/>
                </a:solidFill>
              </a:rPr>
              <a:t> ।</a:t>
            </a:r>
          </a:p>
        </p:txBody>
      </p:sp>
    </p:spTree>
    <p:extLst>
      <p:ext uri="{BB962C8B-B14F-4D97-AF65-F5344CB8AC3E}">
        <p14:creationId xmlns:p14="http://schemas.microsoft.com/office/powerpoint/2010/main" val="13090786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ppt_x</p:attrName>
                                        </p:attrNameLst>
                                      </p:cBhvr>
                                      <p:tavLst>
                                        <p:tav tm="0">
                                          <p:val>
                                            <p:strVal val="#ppt_x"/>
                                          </p:val>
                                        </p:tav>
                                        <p:tav tm="100000">
                                          <p:val>
                                            <p:strVal val="#ppt_x"/>
                                          </p:val>
                                        </p:tav>
                                      </p:tavLst>
                                    </p:anim>
                                    <p:anim calcmode="lin" valueType="num">
                                      <p:cBhvr>
                                        <p:cTn id="8" dur="500" fill="hold"/>
                                        <p:tgtEl>
                                          <p:spTgt spid="5"/>
                                        </p:tgtEl>
                                        <p:attrNameLst>
                                          <p:attrName>ppt_y</p:attrName>
                                        </p:attrNameLst>
                                      </p:cBhvr>
                                      <p:tavLst>
                                        <p:tav tm="0">
                                          <p:val>
                                            <p:strVal val="#ppt_y+#ppt_h/2"/>
                                          </p:val>
                                        </p:tav>
                                        <p:tav tm="100000">
                                          <p:val>
                                            <p:strVal val="#ppt_y"/>
                                          </p:val>
                                        </p:tav>
                                      </p:tavLst>
                                    </p:anim>
                                    <p:anim calcmode="lin" valueType="num">
                                      <p:cBhvr>
                                        <p:cTn id="9" dur="500" fill="hold"/>
                                        <p:tgtEl>
                                          <p:spTgt spid="5"/>
                                        </p:tgtEl>
                                        <p:attrNameLst>
                                          <p:attrName>ppt_w</p:attrName>
                                        </p:attrNameLst>
                                      </p:cBhvr>
                                      <p:tavLst>
                                        <p:tav tm="0">
                                          <p:val>
                                            <p:strVal val="#ppt_w"/>
                                          </p:val>
                                        </p:tav>
                                        <p:tav tm="100000">
                                          <p:val>
                                            <p:strVal val="#ppt_w"/>
                                          </p:val>
                                        </p:tav>
                                      </p:tavLst>
                                    </p:anim>
                                    <p:anim calcmode="lin" valueType="num">
                                      <p:cBhvr>
                                        <p:cTn id="10" dur="500" fill="hold"/>
                                        <p:tgtEl>
                                          <p:spTgt spid="5"/>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7" presetClass="entr" presetSubtype="8"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ppt_x</p:attrName>
                                        </p:attrNameLst>
                                      </p:cBhvr>
                                      <p:tavLst>
                                        <p:tav tm="0">
                                          <p:val>
                                            <p:strVal val="#ppt_x-#ppt_w/2"/>
                                          </p:val>
                                        </p:tav>
                                        <p:tav tm="100000">
                                          <p:val>
                                            <p:strVal val="#ppt_x"/>
                                          </p:val>
                                        </p:tav>
                                      </p:tavLst>
                                    </p:anim>
                                    <p:anim calcmode="lin" valueType="num">
                                      <p:cBhvr>
                                        <p:cTn id="16" dur="500" fill="hold"/>
                                        <p:tgtEl>
                                          <p:spTgt spid="8"/>
                                        </p:tgtEl>
                                        <p:attrNameLst>
                                          <p:attrName>ppt_y</p:attrName>
                                        </p:attrNameLst>
                                      </p:cBhvr>
                                      <p:tavLst>
                                        <p:tav tm="0">
                                          <p:val>
                                            <p:strVal val="#ppt_y"/>
                                          </p:val>
                                        </p:tav>
                                        <p:tav tm="100000">
                                          <p:val>
                                            <p:strVal val="#ppt_y"/>
                                          </p:val>
                                        </p:tav>
                                      </p:tavLst>
                                    </p:anim>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1"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3183B94-B5CE-B6A7-9AEE-B174B2CD0153}"/>
              </a:ext>
            </a:extLst>
          </p:cNvPr>
          <p:cNvSpPr txBox="1">
            <a:spLocks noGrp="1"/>
          </p:cNvSpPr>
          <p:nvPr>
            <p:ph type="title"/>
          </p:nvPr>
        </p:nvSpPr>
        <p:spPr>
          <a:xfrm>
            <a:off x="1331596" y="-2043847"/>
            <a:ext cx="9754060" cy="644656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a:lstStyle>
          <a:p>
            <a:r>
              <a:rPr lang="en-US" sz="2800" dirty="0">
                <a:solidFill>
                  <a:schemeClr val="bg1"/>
                </a:solidFill>
              </a:rPr>
              <a:t>3. </a:t>
            </a:r>
            <a:r>
              <a:rPr lang="en-US" sz="2800" dirty="0" err="1">
                <a:solidFill>
                  <a:schemeClr val="bg1"/>
                </a:solidFill>
              </a:rPr>
              <a:t>अपनी</a:t>
            </a:r>
            <a:r>
              <a:rPr lang="en-US" sz="2800" dirty="0">
                <a:solidFill>
                  <a:schemeClr val="bg1"/>
                </a:solidFill>
              </a:rPr>
              <a:t> </a:t>
            </a:r>
            <a:r>
              <a:rPr lang="en-US" sz="2800" dirty="0" err="1">
                <a:solidFill>
                  <a:schemeClr val="bg1"/>
                </a:solidFill>
              </a:rPr>
              <a:t>टोकन</a:t>
            </a:r>
            <a:r>
              <a:rPr lang="en-US" sz="2800" dirty="0">
                <a:solidFill>
                  <a:schemeClr val="bg1"/>
                </a:solidFill>
              </a:rPr>
              <a:t> </a:t>
            </a:r>
            <a:r>
              <a:rPr lang="en-US" sz="2800" dirty="0" err="1">
                <a:solidFill>
                  <a:schemeClr val="bg1"/>
                </a:solidFill>
              </a:rPr>
              <a:t>के</a:t>
            </a:r>
            <a:r>
              <a:rPr lang="en-US" sz="2800" dirty="0">
                <a:solidFill>
                  <a:schemeClr val="bg1"/>
                </a:solidFill>
              </a:rPr>
              <a:t> </a:t>
            </a:r>
            <a:r>
              <a:rPr lang="en-US" sz="2800" dirty="0" err="1">
                <a:solidFill>
                  <a:schemeClr val="bg1"/>
                </a:solidFill>
              </a:rPr>
              <a:t>साथ</a:t>
            </a:r>
            <a:r>
              <a:rPr lang="en-US" sz="2800" dirty="0">
                <a:solidFill>
                  <a:schemeClr val="bg1"/>
                </a:solidFill>
              </a:rPr>
              <a:t> </a:t>
            </a:r>
            <a:r>
              <a:rPr lang="en-US" sz="2800" dirty="0" err="1">
                <a:solidFill>
                  <a:schemeClr val="bg1"/>
                </a:solidFill>
              </a:rPr>
              <a:t>चलते</a:t>
            </a:r>
            <a:r>
              <a:rPr lang="en-US" sz="2800" dirty="0">
                <a:solidFill>
                  <a:schemeClr val="bg1"/>
                </a:solidFill>
              </a:rPr>
              <a:t> </a:t>
            </a:r>
            <a:r>
              <a:rPr lang="en-US" sz="2800" dirty="0" err="1">
                <a:solidFill>
                  <a:schemeClr val="bg1"/>
                </a:solidFill>
              </a:rPr>
              <a:t>हुए</a:t>
            </a:r>
            <a:r>
              <a:rPr lang="en-US" sz="2800" dirty="0">
                <a:solidFill>
                  <a:schemeClr val="bg1"/>
                </a:solidFill>
              </a:rPr>
              <a:t> </a:t>
            </a:r>
            <a:r>
              <a:rPr lang="en-US" sz="2800" dirty="0" err="1">
                <a:solidFill>
                  <a:schemeClr val="bg1"/>
                </a:solidFill>
              </a:rPr>
              <a:t>रास्ते</a:t>
            </a:r>
            <a:r>
              <a:rPr lang="en-US" sz="2800" dirty="0">
                <a:solidFill>
                  <a:schemeClr val="bg1"/>
                </a:solidFill>
              </a:rPr>
              <a:t> </a:t>
            </a:r>
            <a:r>
              <a:rPr lang="en-US" sz="2800" dirty="0" err="1">
                <a:solidFill>
                  <a:schemeClr val="bg1"/>
                </a:solidFill>
              </a:rPr>
              <a:t>में</a:t>
            </a:r>
            <a:r>
              <a:rPr lang="en-US" sz="2800" dirty="0">
                <a:solidFill>
                  <a:schemeClr val="bg1"/>
                </a:solidFill>
              </a:rPr>
              <a:t> </a:t>
            </a:r>
            <a:r>
              <a:rPr lang="en-US" sz="2800" dirty="0" err="1">
                <a:solidFill>
                  <a:schemeClr val="bg1"/>
                </a:solidFill>
              </a:rPr>
              <a:t>यातायात</a:t>
            </a:r>
            <a:r>
              <a:rPr lang="en-US" sz="2800" dirty="0">
                <a:solidFill>
                  <a:schemeClr val="bg1"/>
                </a:solidFill>
              </a:rPr>
              <a:t> </a:t>
            </a:r>
            <a:r>
              <a:rPr lang="en-US" sz="2800" dirty="0" err="1">
                <a:solidFill>
                  <a:schemeClr val="bg1"/>
                </a:solidFill>
              </a:rPr>
              <a:t>के</a:t>
            </a:r>
            <a:r>
              <a:rPr lang="en-US" sz="2800" dirty="0">
                <a:solidFill>
                  <a:schemeClr val="bg1"/>
                </a:solidFill>
              </a:rPr>
              <a:t> </a:t>
            </a:r>
            <a:r>
              <a:rPr lang="en-US" sz="2800" dirty="0" err="1">
                <a:solidFill>
                  <a:schemeClr val="bg1"/>
                </a:solidFill>
              </a:rPr>
              <a:t>साधन</a:t>
            </a:r>
            <a:r>
              <a:rPr lang="en-US" sz="2800" dirty="0">
                <a:solidFill>
                  <a:schemeClr val="bg1"/>
                </a:solidFill>
              </a:rPr>
              <a:t> </a:t>
            </a:r>
            <a:r>
              <a:rPr lang="en-US" sz="2800" dirty="0" err="1">
                <a:solidFill>
                  <a:schemeClr val="bg1"/>
                </a:solidFill>
              </a:rPr>
              <a:t>मिलते</a:t>
            </a:r>
            <a:r>
              <a:rPr lang="en-US" sz="2800" dirty="0">
                <a:solidFill>
                  <a:schemeClr val="bg1"/>
                </a:solidFill>
              </a:rPr>
              <a:t> </a:t>
            </a:r>
            <a:r>
              <a:rPr lang="en-US" sz="2800" dirty="0" err="1">
                <a:solidFill>
                  <a:schemeClr val="bg1"/>
                </a:solidFill>
              </a:rPr>
              <a:t>जाएंगे</a:t>
            </a:r>
            <a:r>
              <a:rPr lang="en-US" sz="2800" dirty="0">
                <a:solidFill>
                  <a:schemeClr val="bg1"/>
                </a:solidFill>
              </a:rPr>
              <a:t> </a:t>
            </a:r>
            <a:r>
              <a:rPr lang="en-US" sz="2800" dirty="0" err="1">
                <a:solidFill>
                  <a:schemeClr val="bg1"/>
                </a:solidFill>
              </a:rPr>
              <a:t>उनका</a:t>
            </a:r>
            <a:r>
              <a:rPr lang="en-US" sz="2800" dirty="0">
                <a:solidFill>
                  <a:schemeClr val="bg1"/>
                </a:solidFill>
              </a:rPr>
              <a:t> </a:t>
            </a:r>
            <a:r>
              <a:rPr lang="en-US" sz="2800" dirty="0" err="1">
                <a:solidFill>
                  <a:schemeClr val="bg1"/>
                </a:solidFill>
              </a:rPr>
              <a:t>प्रयोग</a:t>
            </a:r>
            <a:r>
              <a:rPr lang="en-US" sz="2800" dirty="0">
                <a:solidFill>
                  <a:schemeClr val="bg1"/>
                </a:solidFill>
              </a:rPr>
              <a:t> </a:t>
            </a:r>
            <a:r>
              <a:rPr lang="en-US" sz="2800" dirty="0" err="1">
                <a:solidFill>
                  <a:schemeClr val="bg1"/>
                </a:solidFill>
              </a:rPr>
              <a:t>करते</a:t>
            </a:r>
            <a:r>
              <a:rPr lang="en-US" sz="2800" dirty="0">
                <a:solidFill>
                  <a:schemeClr val="bg1"/>
                </a:solidFill>
              </a:rPr>
              <a:t> </a:t>
            </a:r>
            <a:r>
              <a:rPr lang="en-US" sz="2800" dirty="0" err="1">
                <a:solidFill>
                  <a:schemeClr val="bg1"/>
                </a:solidFill>
              </a:rPr>
              <a:t>हुए</a:t>
            </a:r>
            <a:r>
              <a:rPr lang="en-US" sz="2800" dirty="0">
                <a:solidFill>
                  <a:schemeClr val="bg1"/>
                </a:solidFill>
              </a:rPr>
              <a:t> </a:t>
            </a:r>
            <a:r>
              <a:rPr lang="en-US" sz="2800" dirty="0" err="1">
                <a:solidFill>
                  <a:schemeClr val="bg1"/>
                </a:solidFill>
              </a:rPr>
              <a:t>बच्चा</a:t>
            </a:r>
            <a:r>
              <a:rPr lang="en-US" sz="2800" dirty="0">
                <a:solidFill>
                  <a:schemeClr val="bg1"/>
                </a:solidFill>
              </a:rPr>
              <a:t> </a:t>
            </a:r>
            <a:r>
              <a:rPr lang="en-US" sz="2800" dirty="0" err="1">
                <a:solidFill>
                  <a:schemeClr val="bg1"/>
                </a:solidFill>
              </a:rPr>
              <a:t>यातायात</a:t>
            </a:r>
            <a:r>
              <a:rPr lang="en-US" sz="2800" dirty="0">
                <a:solidFill>
                  <a:schemeClr val="bg1"/>
                </a:solidFill>
              </a:rPr>
              <a:t> </a:t>
            </a:r>
            <a:r>
              <a:rPr lang="en-US" sz="2800" dirty="0" err="1">
                <a:solidFill>
                  <a:schemeClr val="bg1"/>
                </a:solidFill>
              </a:rPr>
              <a:t>के</a:t>
            </a:r>
            <a:r>
              <a:rPr lang="en-US" sz="2800" dirty="0">
                <a:solidFill>
                  <a:schemeClr val="bg1"/>
                </a:solidFill>
              </a:rPr>
              <a:t> </a:t>
            </a:r>
            <a:r>
              <a:rPr lang="en-US" sz="2800" dirty="0" err="1">
                <a:solidFill>
                  <a:schemeClr val="bg1"/>
                </a:solidFill>
              </a:rPr>
              <a:t>साधनों</a:t>
            </a:r>
            <a:r>
              <a:rPr lang="en-US" sz="2800" dirty="0">
                <a:solidFill>
                  <a:schemeClr val="bg1"/>
                </a:solidFill>
              </a:rPr>
              <a:t> </a:t>
            </a:r>
            <a:r>
              <a:rPr lang="en-US" sz="2800" dirty="0" err="1">
                <a:solidFill>
                  <a:schemeClr val="bg1"/>
                </a:solidFill>
              </a:rPr>
              <a:t>की</a:t>
            </a:r>
            <a:r>
              <a:rPr lang="en-US" sz="2800" dirty="0">
                <a:solidFill>
                  <a:schemeClr val="bg1"/>
                </a:solidFill>
              </a:rPr>
              <a:t> </a:t>
            </a:r>
            <a:r>
              <a:rPr lang="en-US" sz="2800" dirty="0" err="1">
                <a:solidFill>
                  <a:schemeClr val="bg1"/>
                </a:solidFill>
              </a:rPr>
              <a:t>तीव्रता</a:t>
            </a:r>
            <a:r>
              <a:rPr lang="en-US" sz="2800" dirty="0">
                <a:solidFill>
                  <a:schemeClr val="bg1"/>
                </a:solidFill>
              </a:rPr>
              <a:t> </a:t>
            </a:r>
            <a:r>
              <a:rPr lang="en-US" sz="2800" dirty="0" err="1">
                <a:solidFill>
                  <a:schemeClr val="bg1"/>
                </a:solidFill>
              </a:rPr>
              <a:t>के</a:t>
            </a:r>
            <a:r>
              <a:rPr lang="en-US" sz="2800" dirty="0">
                <a:solidFill>
                  <a:schemeClr val="bg1"/>
                </a:solidFill>
              </a:rPr>
              <a:t> </a:t>
            </a:r>
            <a:r>
              <a:rPr lang="en-US" sz="2800" dirty="0" err="1">
                <a:solidFill>
                  <a:schemeClr val="bg1"/>
                </a:solidFill>
              </a:rPr>
              <a:t>अनुसार</a:t>
            </a:r>
            <a:r>
              <a:rPr lang="en-US" sz="2800" dirty="0">
                <a:solidFill>
                  <a:schemeClr val="bg1"/>
                </a:solidFill>
              </a:rPr>
              <a:t> </a:t>
            </a:r>
            <a:r>
              <a:rPr lang="en-US" sz="2800" dirty="0" err="1">
                <a:solidFill>
                  <a:schemeClr val="bg1"/>
                </a:solidFill>
              </a:rPr>
              <a:t>आगे</a:t>
            </a:r>
            <a:r>
              <a:rPr lang="en-US" sz="2800" dirty="0">
                <a:solidFill>
                  <a:schemeClr val="bg1"/>
                </a:solidFill>
              </a:rPr>
              <a:t> </a:t>
            </a:r>
            <a:r>
              <a:rPr lang="en-US" sz="2800" dirty="0" err="1">
                <a:solidFill>
                  <a:schemeClr val="bg1"/>
                </a:solidFill>
              </a:rPr>
              <a:t>बढ़ता</a:t>
            </a:r>
            <a:r>
              <a:rPr lang="en-US" sz="2800" dirty="0">
                <a:solidFill>
                  <a:schemeClr val="bg1"/>
                </a:solidFill>
              </a:rPr>
              <a:t> </a:t>
            </a:r>
            <a:r>
              <a:rPr lang="en-US" sz="2800" dirty="0" err="1">
                <a:solidFill>
                  <a:schemeClr val="bg1"/>
                </a:solidFill>
              </a:rPr>
              <a:t>चलेगा</a:t>
            </a:r>
            <a:r>
              <a:rPr lang="en-US" sz="2800" dirty="0">
                <a:solidFill>
                  <a:schemeClr val="bg1"/>
                </a:solidFill>
              </a:rPr>
              <a:t> ।</a:t>
            </a:r>
            <a:endParaRPr lang="en-US" sz="2800" dirty="0"/>
          </a:p>
        </p:txBody>
      </p:sp>
      <p:pic>
        <p:nvPicPr>
          <p:cNvPr id="8" name="Picture 7">
            <a:extLst>
              <a:ext uri="{FF2B5EF4-FFF2-40B4-BE49-F238E27FC236}">
                <a16:creationId xmlns:a16="http://schemas.microsoft.com/office/drawing/2014/main" id="{37224B01-74E3-F908-D3CA-39AE0BE3FF73}"/>
              </a:ext>
            </a:extLst>
          </p:cNvPr>
          <p:cNvPicPr>
            <a:picLocks noChangeAspect="1"/>
          </p:cNvPicPr>
          <p:nvPr/>
        </p:nvPicPr>
        <p:blipFill>
          <a:blip r:embed="rId2"/>
          <a:srcRect/>
          <a:stretch/>
        </p:blipFill>
        <p:spPr>
          <a:xfrm>
            <a:off x="1762414" y="2346587"/>
            <a:ext cx="5145165" cy="3884929"/>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5" name="Picture 4">
            <a:extLst>
              <a:ext uri="{FF2B5EF4-FFF2-40B4-BE49-F238E27FC236}">
                <a16:creationId xmlns:a16="http://schemas.microsoft.com/office/drawing/2014/main" id="{A8F7B447-5CB1-7368-5B49-B2DD101DA611}"/>
              </a:ext>
            </a:extLst>
          </p:cNvPr>
          <p:cNvPicPr>
            <a:picLocks noChangeAspect="1"/>
          </p:cNvPicPr>
          <p:nvPr/>
        </p:nvPicPr>
        <p:blipFill>
          <a:blip r:embed="rId3"/>
          <a:stretch>
            <a:fillRect/>
          </a:stretch>
        </p:blipFill>
        <p:spPr>
          <a:xfrm>
            <a:off x="7195511" y="2346587"/>
            <a:ext cx="4178077" cy="4112258"/>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8740298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7"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ppt_h/2"/>
                                          </p:val>
                                        </p:tav>
                                        <p:tav tm="100000">
                                          <p:val>
                                            <p:strVal val="#ppt_y"/>
                                          </p:val>
                                        </p:tav>
                                      </p:tavLst>
                                    </p:anim>
                                    <p:anim calcmode="lin" valueType="num">
                                      <p:cBhvr>
                                        <p:cTn id="15" dur="500" fill="hold"/>
                                        <p:tgtEl>
                                          <p:spTgt spid="7"/>
                                        </p:tgtEl>
                                        <p:attrNameLst>
                                          <p:attrName>ppt_w</p:attrName>
                                        </p:attrNameLst>
                                      </p:cBhvr>
                                      <p:tavLst>
                                        <p:tav tm="0">
                                          <p:val>
                                            <p:strVal val="#ppt_w"/>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21" presetClass="entr" presetSubtype="3"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heel(3)">
                                      <p:cBhvr>
                                        <p:cTn id="21"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6D30B58-EFE3-FD7A-C586-A4547B3DA3A9}"/>
              </a:ext>
            </a:extLst>
          </p:cNvPr>
          <p:cNvSpPr>
            <a:spLocks noGrp="1"/>
          </p:cNvSpPr>
          <p:nvPr>
            <p:ph idx="1"/>
          </p:nvPr>
        </p:nvSpPr>
        <p:spPr>
          <a:xfrm>
            <a:off x="1055273" y="696869"/>
            <a:ext cx="10374726" cy="6713599"/>
          </a:xfrm>
        </p:spPr>
        <p:txBody>
          <a:bodyPr/>
          <a:lstStyle/>
          <a:p>
            <a:pPr marL="0" indent="0">
              <a:buNone/>
            </a:pPr>
            <a:r>
              <a:rPr lang="en-US" b="1" dirty="0" err="1">
                <a:solidFill>
                  <a:srgbClr val="FF0000"/>
                </a:solidFill>
              </a:rPr>
              <a:t>भौगोलिक</a:t>
            </a:r>
            <a:r>
              <a:rPr lang="en-US" b="1" dirty="0">
                <a:solidFill>
                  <a:srgbClr val="FF0000"/>
                </a:solidFill>
              </a:rPr>
              <a:t> </a:t>
            </a:r>
            <a:r>
              <a:rPr lang="en-US" b="1" dirty="0" err="1">
                <a:solidFill>
                  <a:srgbClr val="FF0000"/>
                </a:solidFill>
              </a:rPr>
              <a:t>चुनौती</a:t>
            </a:r>
            <a:r>
              <a:rPr lang="en-US" b="1" dirty="0">
                <a:solidFill>
                  <a:srgbClr val="FF0000"/>
                </a:solidFill>
              </a:rPr>
              <a:t> </a:t>
            </a:r>
            <a:r>
              <a:rPr lang="en-US" b="1" dirty="0">
                <a:solidFill>
                  <a:schemeClr val="bg1"/>
                </a:solidFill>
              </a:rPr>
              <a:t>-   (</a:t>
            </a:r>
            <a:r>
              <a:rPr lang="en-US" b="1" dirty="0" err="1">
                <a:solidFill>
                  <a:schemeClr val="bg1"/>
                </a:solidFill>
              </a:rPr>
              <a:t>उदाहरण</a:t>
            </a:r>
            <a:r>
              <a:rPr lang="en-US" b="1" dirty="0">
                <a:solidFill>
                  <a:schemeClr val="bg1"/>
                </a:solidFill>
              </a:rPr>
              <a:t>): </a:t>
            </a:r>
            <a:r>
              <a:rPr lang="en-US" b="1" dirty="0" err="1">
                <a:solidFill>
                  <a:schemeClr val="bg1"/>
                </a:solidFill>
              </a:rPr>
              <a:t>यह</a:t>
            </a:r>
            <a:r>
              <a:rPr lang="en-US" b="1" dirty="0">
                <a:solidFill>
                  <a:schemeClr val="bg1"/>
                </a:solidFill>
              </a:rPr>
              <a:t> </a:t>
            </a:r>
            <a:r>
              <a:rPr lang="en-US" b="1" dirty="0" err="1">
                <a:solidFill>
                  <a:schemeClr val="bg1"/>
                </a:solidFill>
              </a:rPr>
              <a:t>सबसे</a:t>
            </a:r>
            <a:r>
              <a:rPr lang="en-US" b="1" dirty="0">
                <a:solidFill>
                  <a:schemeClr val="bg1"/>
                </a:solidFill>
              </a:rPr>
              <a:t> </a:t>
            </a:r>
            <a:r>
              <a:rPr lang="en-US" b="1" dirty="0" err="1">
                <a:solidFill>
                  <a:schemeClr val="bg1"/>
                </a:solidFill>
              </a:rPr>
              <a:t>महत्वपूर्ण</a:t>
            </a:r>
            <a:r>
              <a:rPr lang="en-US" b="1" dirty="0">
                <a:solidFill>
                  <a:schemeClr val="bg1"/>
                </a:solidFill>
              </a:rPr>
              <a:t> </a:t>
            </a:r>
            <a:r>
              <a:rPr lang="en-US" b="1" dirty="0" err="1">
                <a:solidFill>
                  <a:schemeClr val="bg1"/>
                </a:solidFill>
              </a:rPr>
              <a:t>क्षण</a:t>
            </a:r>
            <a:r>
              <a:rPr lang="en-US" b="1" dirty="0">
                <a:solidFill>
                  <a:schemeClr val="bg1"/>
                </a:solidFill>
              </a:rPr>
              <a:t> </a:t>
            </a:r>
            <a:r>
              <a:rPr lang="en-US" b="1" dirty="0" err="1">
                <a:solidFill>
                  <a:schemeClr val="bg1"/>
                </a:solidFill>
              </a:rPr>
              <a:t>होता</a:t>
            </a:r>
            <a:r>
              <a:rPr lang="en-US" b="1" dirty="0">
                <a:solidFill>
                  <a:schemeClr val="bg1"/>
                </a:solidFill>
              </a:rPr>
              <a:t> </a:t>
            </a:r>
            <a:r>
              <a:rPr lang="en-US" b="1" dirty="0" err="1">
                <a:solidFill>
                  <a:schemeClr val="bg1"/>
                </a:solidFill>
              </a:rPr>
              <a:t>है</a:t>
            </a:r>
            <a:r>
              <a:rPr lang="en-US" b="1" dirty="0">
                <a:solidFill>
                  <a:schemeClr val="bg1"/>
                </a:solidFill>
              </a:rPr>
              <a:t>। </a:t>
            </a:r>
            <a:r>
              <a:rPr lang="en-US" b="1" dirty="0" err="1">
                <a:solidFill>
                  <a:schemeClr val="bg1"/>
                </a:solidFill>
              </a:rPr>
              <a:t>जैसे</a:t>
            </a:r>
            <a:r>
              <a:rPr lang="en-US" b="1" dirty="0">
                <a:solidFill>
                  <a:schemeClr val="bg1"/>
                </a:solidFill>
              </a:rPr>
              <a:t> </a:t>
            </a:r>
            <a:r>
              <a:rPr lang="en-US" b="1" dirty="0" err="1">
                <a:solidFill>
                  <a:schemeClr val="bg1"/>
                </a:solidFill>
              </a:rPr>
              <a:t>ही</a:t>
            </a:r>
            <a:r>
              <a:rPr lang="en-US" b="1" dirty="0">
                <a:solidFill>
                  <a:schemeClr val="bg1"/>
                </a:solidFill>
              </a:rPr>
              <a:t> </a:t>
            </a:r>
            <a:r>
              <a:rPr lang="en-US" b="1" dirty="0" err="1">
                <a:solidFill>
                  <a:schemeClr val="bg1"/>
                </a:solidFill>
              </a:rPr>
              <a:t>गोटी</a:t>
            </a:r>
            <a:r>
              <a:rPr lang="en-US" b="1" dirty="0">
                <a:solidFill>
                  <a:schemeClr val="bg1"/>
                </a:solidFill>
              </a:rPr>
              <a:t> </a:t>
            </a:r>
            <a:r>
              <a:rPr lang="en-US" b="1" dirty="0" err="1">
                <a:solidFill>
                  <a:schemeClr val="bg1"/>
                </a:solidFill>
              </a:rPr>
              <a:t>किसी</a:t>
            </a:r>
            <a:r>
              <a:rPr lang="en-US" b="1" dirty="0">
                <a:solidFill>
                  <a:schemeClr val="bg1"/>
                </a:solidFill>
              </a:rPr>
              <a:t> </a:t>
            </a:r>
            <a:r>
              <a:rPr lang="en-US" b="1" dirty="0" err="1">
                <a:solidFill>
                  <a:schemeClr val="bg1"/>
                </a:solidFill>
              </a:rPr>
              <a:t>नंबर</a:t>
            </a:r>
            <a:r>
              <a:rPr lang="en-US" b="1" dirty="0">
                <a:solidFill>
                  <a:schemeClr val="bg1"/>
                </a:solidFill>
              </a:rPr>
              <a:t> </a:t>
            </a:r>
            <a:r>
              <a:rPr lang="en-US" b="1" dirty="0" err="1">
                <a:solidFill>
                  <a:schemeClr val="bg1"/>
                </a:solidFill>
              </a:rPr>
              <a:t>पर</a:t>
            </a:r>
            <a:r>
              <a:rPr lang="en-US" b="1" dirty="0">
                <a:solidFill>
                  <a:schemeClr val="bg1"/>
                </a:solidFill>
              </a:rPr>
              <a:t> </a:t>
            </a:r>
            <a:r>
              <a:rPr lang="en-US" b="1" dirty="0" err="1">
                <a:solidFill>
                  <a:schemeClr val="bg1"/>
                </a:solidFill>
              </a:rPr>
              <a:t>रुकती</a:t>
            </a:r>
            <a:r>
              <a:rPr lang="en-US" b="1" dirty="0">
                <a:solidFill>
                  <a:schemeClr val="bg1"/>
                </a:solidFill>
              </a:rPr>
              <a:t> </a:t>
            </a:r>
            <a:r>
              <a:rPr lang="en-US" b="1" dirty="0" err="1">
                <a:solidFill>
                  <a:schemeClr val="bg1"/>
                </a:solidFill>
              </a:rPr>
              <a:t>है</a:t>
            </a:r>
            <a:r>
              <a:rPr lang="en-US" b="1" dirty="0">
                <a:solidFill>
                  <a:schemeClr val="bg1"/>
                </a:solidFill>
              </a:rPr>
              <a:t>, (</a:t>
            </a:r>
            <a:r>
              <a:rPr lang="en-US" b="1" dirty="0" err="1">
                <a:solidFill>
                  <a:schemeClr val="bg1"/>
                </a:solidFill>
              </a:rPr>
              <a:t>मान</a:t>
            </a:r>
            <a:r>
              <a:rPr lang="en-US" b="1" dirty="0">
                <a:solidFill>
                  <a:schemeClr val="bg1"/>
                </a:solidFill>
              </a:rPr>
              <a:t> </a:t>
            </a:r>
            <a:r>
              <a:rPr lang="en-US" b="1" dirty="0" err="1">
                <a:solidFill>
                  <a:schemeClr val="bg1"/>
                </a:solidFill>
              </a:rPr>
              <a:t>लीजिए</a:t>
            </a:r>
            <a:r>
              <a:rPr lang="en-US" b="1" dirty="0">
                <a:solidFill>
                  <a:schemeClr val="bg1"/>
                </a:solidFill>
              </a:rPr>
              <a:t> 22 </a:t>
            </a:r>
            <a:r>
              <a:rPr lang="en-US" b="1" dirty="0" err="1">
                <a:solidFill>
                  <a:schemeClr val="bg1"/>
                </a:solidFill>
              </a:rPr>
              <a:t>पर</a:t>
            </a:r>
            <a:r>
              <a:rPr lang="en-US" b="1" dirty="0">
                <a:solidFill>
                  <a:schemeClr val="bg1"/>
                </a:solidFill>
              </a:rPr>
              <a:t>, </a:t>
            </a:r>
            <a:r>
              <a:rPr lang="en-US" b="1" dirty="0" err="1">
                <a:solidFill>
                  <a:schemeClr val="bg1"/>
                </a:solidFill>
              </a:rPr>
              <a:t>जो</a:t>
            </a:r>
            <a:r>
              <a:rPr lang="en-US" b="1" dirty="0">
                <a:solidFill>
                  <a:schemeClr val="bg1"/>
                </a:solidFill>
              </a:rPr>
              <a:t> </a:t>
            </a:r>
            <a:r>
              <a:rPr lang="en-US" b="1" dirty="0" err="1">
                <a:solidFill>
                  <a:schemeClr val="bg1"/>
                </a:solidFill>
              </a:rPr>
              <a:t>राजस्थान</a:t>
            </a:r>
            <a:r>
              <a:rPr lang="en-US" b="1" dirty="0">
                <a:solidFill>
                  <a:schemeClr val="bg1"/>
                </a:solidFill>
              </a:rPr>
              <a:t> </a:t>
            </a:r>
            <a:r>
              <a:rPr lang="en-US" b="1" dirty="0" err="1">
                <a:solidFill>
                  <a:schemeClr val="bg1"/>
                </a:solidFill>
              </a:rPr>
              <a:t>के</a:t>
            </a:r>
            <a:r>
              <a:rPr lang="en-US" b="1" dirty="0">
                <a:solidFill>
                  <a:schemeClr val="bg1"/>
                </a:solidFill>
              </a:rPr>
              <a:t> </a:t>
            </a:r>
            <a:r>
              <a:rPr lang="en-US" b="1" dirty="0" err="1">
                <a:solidFill>
                  <a:schemeClr val="bg1"/>
                </a:solidFill>
              </a:rPr>
              <a:t>नक्शे</a:t>
            </a:r>
            <a:r>
              <a:rPr lang="en-US" b="1" dirty="0">
                <a:solidFill>
                  <a:schemeClr val="bg1"/>
                </a:solidFill>
              </a:rPr>
              <a:t> </a:t>
            </a:r>
            <a:r>
              <a:rPr lang="en-US" b="1" dirty="0" err="1">
                <a:solidFill>
                  <a:schemeClr val="bg1"/>
                </a:solidFill>
              </a:rPr>
              <a:t>पर</a:t>
            </a:r>
            <a:r>
              <a:rPr lang="en-US" b="1" dirty="0">
                <a:solidFill>
                  <a:schemeClr val="bg1"/>
                </a:solidFill>
              </a:rPr>
              <a:t> </a:t>
            </a:r>
            <a:r>
              <a:rPr lang="en-US" b="1" dirty="0" err="1">
                <a:solidFill>
                  <a:schemeClr val="bg1"/>
                </a:solidFill>
              </a:rPr>
              <a:t>था</a:t>
            </a:r>
            <a:r>
              <a:rPr lang="en-US" b="1" dirty="0">
                <a:solidFill>
                  <a:schemeClr val="bg1"/>
                </a:solidFill>
              </a:rPr>
              <a:t>), </a:t>
            </a:r>
            <a:r>
              <a:rPr lang="en-US" b="1" dirty="0" err="1">
                <a:solidFill>
                  <a:schemeClr val="bg1"/>
                </a:solidFill>
              </a:rPr>
              <a:t>मैं</a:t>
            </a:r>
            <a:r>
              <a:rPr lang="en-US" b="1" dirty="0">
                <a:solidFill>
                  <a:schemeClr val="bg1"/>
                </a:solidFill>
              </a:rPr>
              <a:t> </a:t>
            </a:r>
            <a:r>
              <a:rPr lang="en-US" b="1" dirty="0" err="1">
                <a:solidFill>
                  <a:schemeClr val="bg1"/>
                </a:solidFill>
              </a:rPr>
              <a:t>पूछती</a:t>
            </a:r>
            <a:r>
              <a:rPr lang="en-US" b="1" dirty="0">
                <a:solidFill>
                  <a:schemeClr val="bg1"/>
                </a:solidFill>
              </a:rPr>
              <a:t>, “</a:t>
            </a:r>
            <a:r>
              <a:rPr lang="en-US" b="1" dirty="0" err="1">
                <a:solidFill>
                  <a:schemeClr val="bg1"/>
                </a:solidFill>
              </a:rPr>
              <a:t>अरे</a:t>
            </a:r>
            <a:r>
              <a:rPr lang="en-US" b="1" dirty="0">
                <a:solidFill>
                  <a:schemeClr val="bg1"/>
                </a:solidFill>
              </a:rPr>
              <a:t> </a:t>
            </a:r>
            <a:r>
              <a:rPr lang="en-US" b="1" dirty="0" err="1">
                <a:solidFill>
                  <a:schemeClr val="bg1"/>
                </a:solidFill>
              </a:rPr>
              <a:t>वाह</a:t>
            </a:r>
            <a:r>
              <a:rPr lang="en-US" b="1" dirty="0">
                <a:solidFill>
                  <a:schemeClr val="bg1"/>
                </a:solidFill>
              </a:rPr>
              <a:t>! </a:t>
            </a:r>
            <a:r>
              <a:rPr lang="en-US" b="1" dirty="0" err="1">
                <a:solidFill>
                  <a:schemeClr val="bg1"/>
                </a:solidFill>
              </a:rPr>
              <a:t>तुम्हारी</a:t>
            </a:r>
            <a:r>
              <a:rPr lang="en-US" b="1" dirty="0">
                <a:solidFill>
                  <a:schemeClr val="bg1"/>
                </a:solidFill>
              </a:rPr>
              <a:t> </a:t>
            </a:r>
            <a:r>
              <a:rPr lang="en-US" b="1" dirty="0" err="1">
                <a:solidFill>
                  <a:schemeClr val="bg1"/>
                </a:solidFill>
              </a:rPr>
              <a:t>गोटी</a:t>
            </a:r>
            <a:r>
              <a:rPr lang="en-US" b="1" dirty="0">
                <a:solidFill>
                  <a:schemeClr val="bg1"/>
                </a:solidFill>
              </a:rPr>
              <a:t> 22 </a:t>
            </a:r>
            <a:r>
              <a:rPr lang="en-US" b="1" dirty="0" err="1">
                <a:solidFill>
                  <a:schemeClr val="bg1"/>
                </a:solidFill>
              </a:rPr>
              <a:t>पर</a:t>
            </a:r>
            <a:r>
              <a:rPr lang="en-US" b="1" dirty="0">
                <a:solidFill>
                  <a:schemeClr val="bg1"/>
                </a:solidFill>
              </a:rPr>
              <a:t> </a:t>
            </a:r>
            <a:r>
              <a:rPr lang="en-US" b="1" dirty="0" err="1">
                <a:solidFill>
                  <a:schemeClr val="bg1"/>
                </a:solidFill>
              </a:rPr>
              <a:t>है</a:t>
            </a:r>
            <a:r>
              <a:rPr lang="en-US" b="1" dirty="0">
                <a:solidFill>
                  <a:schemeClr val="bg1"/>
                </a:solidFill>
              </a:rPr>
              <a:t>! </a:t>
            </a:r>
            <a:r>
              <a:rPr lang="en-US" b="1" dirty="0" err="1">
                <a:solidFill>
                  <a:schemeClr val="bg1"/>
                </a:solidFill>
              </a:rPr>
              <a:t>देखो</a:t>
            </a:r>
            <a:r>
              <a:rPr lang="en-US" b="1" dirty="0">
                <a:solidFill>
                  <a:schemeClr val="bg1"/>
                </a:solidFill>
              </a:rPr>
              <a:t> </a:t>
            </a:r>
            <a:r>
              <a:rPr lang="en-US" b="1" dirty="0" err="1">
                <a:solidFill>
                  <a:schemeClr val="bg1"/>
                </a:solidFill>
              </a:rPr>
              <a:t>नक्शे</a:t>
            </a:r>
            <a:r>
              <a:rPr lang="en-US" b="1" dirty="0">
                <a:solidFill>
                  <a:schemeClr val="bg1"/>
                </a:solidFill>
              </a:rPr>
              <a:t> </a:t>
            </a:r>
            <a:r>
              <a:rPr lang="en-US" b="1" dirty="0" err="1">
                <a:solidFill>
                  <a:schemeClr val="bg1"/>
                </a:solidFill>
              </a:rPr>
              <a:t>पर</a:t>
            </a:r>
            <a:r>
              <a:rPr lang="en-US" b="1" dirty="0">
                <a:solidFill>
                  <a:schemeClr val="bg1"/>
                </a:solidFill>
              </a:rPr>
              <a:t>, </a:t>
            </a:r>
            <a:r>
              <a:rPr lang="en-US" b="1" dirty="0" err="1">
                <a:solidFill>
                  <a:schemeClr val="bg1"/>
                </a:solidFill>
              </a:rPr>
              <a:t>यह</a:t>
            </a:r>
            <a:r>
              <a:rPr lang="en-US" b="1" dirty="0">
                <a:solidFill>
                  <a:schemeClr val="bg1"/>
                </a:solidFill>
              </a:rPr>
              <a:t> </a:t>
            </a:r>
            <a:r>
              <a:rPr lang="en-US" b="1" dirty="0" err="1">
                <a:solidFill>
                  <a:schemeClr val="bg1"/>
                </a:solidFill>
              </a:rPr>
              <a:t>कौन</a:t>
            </a:r>
            <a:r>
              <a:rPr lang="en-US" b="1" dirty="0">
                <a:solidFill>
                  <a:schemeClr val="bg1"/>
                </a:solidFill>
              </a:rPr>
              <a:t> </a:t>
            </a:r>
            <a:r>
              <a:rPr lang="en-US" b="1" dirty="0" err="1">
                <a:solidFill>
                  <a:schemeClr val="bg1"/>
                </a:solidFill>
              </a:rPr>
              <a:t>सा</a:t>
            </a:r>
            <a:r>
              <a:rPr lang="en-US" b="1" dirty="0">
                <a:solidFill>
                  <a:schemeClr val="bg1"/>
                </a:solidFill>
              </a:rPr>
              <a:t> </a:t>
            </a:r>
            <a:r>
              <a:rPr lang="en-US" b="1" dirty="0" err="1">
                <a:solidFill>
                  <a:schemeClr val="bg1"/>
                </a:solidFill>
              </a:rPr>
              <a:t>राज्य</a:t>
            </a:r>
            <a:r>
              <a:rPr lang="en-US" b="1" dirty="0">
                <a:solidFill>
                  <a:schemeClr val="bg1"/>
                </a:solidFill>
              </a:rPr>
              <a:t> </a:t>
            </a:r>
            <a:r>
              <a:rPr lang="en-US" b="1" dirty="0" err="1">
                <a:solidFill>
                  <a:schemeClr val="bg1"/>
                </a:solidFill>
              </a:rPr>
              <a:t>है</a:t>
            </a:r>
            <a:r>
              <a:rPr lang="en-US" b="1" dirty="0">
                <a:solidFill>
                  <a:schemeClr val="bg1"/>
                </a:solidFill>
              </a:rPr>
              <a:t> </a:t>
            </a:r>
            <a:r>
              <a:rPr lang="en-US" b="1" dirty="0" err="1">
                <a:solidFill>
                  <a:schemeClr val="bg1"/>
                </a:solidFill>
              </a:rPr>
              <a:t>जो</a:t>
            </a:r>
            <a:r>
              <a:rPr lang="en-US" b="1" dirty="0">
                <a:solidFill>
                  <a:schemeClr val="bg1"/>
                </a:solidFill>
              </a:rPr>
              <a:t> </a:t>
            </a:r>
            <a:r>
              <a:rPr lang="en-US" b="1" dirty="0" err="1">
                <a:solidFill>
                  <a:schemeClr val="bg1"/>
                </a:solidFill>
              </a:rPr>
              <a:t>अपनी</a:t>
            </a:r>
            <a:r>
              <a:rPr lang="en-US" b="1" dirty="0">
                <a:solidFill>
                  <a:schemeClr val="bg1"/>
                </a:solidFill>
              </a:rPr>
              <a:t> ‘</a:t>
            </a:r>
            <a:r>
              <a:rPr lang="en-US" b="1" dirty="0" err="1">
                <a:solidFill>
                  <a:schemeClr val="bg1"/>
                </a:solidFill>
              </a:rPr>
              <a:t>चाय</a:t>
            </a:r>
            <a:r>
              <a:rPr lang="en-US" b="1" dirty="0">
                <a:solidFill>
                  <a:schemeClr val="bg1"/>
                </a:solidFill>
              </a:rPr>
              <a:t>’ </a:t>
            </a:r>
            <a:r>
              <a:rPr lang="en-US" b="1" dirty="0" err="1">
                <a:solidFill>
                  <a:schemeClr val="bg1"/>
                </a:solidFill>
              </a:rPr>
              <a:t>के</a:t>
            </a:r>
            <a:r>
              <a:rPr lang="en-US" b="1" dirty="0">
                <a:solidFill>
                  <a:schemeClr val="bg1"/>
                </a:solidFill>
              </a:rPr>
              <a:t> </a:t>
            </a:r>
            <a:r>
              <a:rPr lang="en-US" b="1" dirty="0" err="1">
                <a:solidFill>
                  <a:schemeClr val="bg1"/>
                </a:solidFill>
              </a:rPr>
              <a:t>लिए</a:t>
            </a:r>
            <a:r>
              <a:rPr lang="en-US" b="1" dirty="0">
                <a:solidFill>
                  <a:schemeClr val="bg1"/>
                </a:solidFill>
              </a:rPr>
              <a:t> </a:t>
            </a:r>
            <a:r>
              <a:rPr lang="en-US" b="1" dirty="0" err="1">
                <a:solidFill>
                  <a:schemeClr val="bg1"/>
                </a:solidFill>
              </a:rPr>
              <a:t>नहीं</a:t>
            </a:r>
            <a:r>
              <a:rPr lang="en-US" b="1" dirty="0">
                <a:solidFill>
                  <a:schemeClr val="bg1"/>
                </a:solidFill>
              </a:rPr>
              <a:t>, </a:t>
            </a:r>
            <a:r>
              <a:rPr lang="en-US" b="1" dirty="0" err="1">
                <a:solidFill>
                  <a:schemeClr val="bg1"/>
                </a:solidFill>
              </a:rPr>
              <a:t>बल्कि</a:t>
            </a:r>
            <a:r>
              <a:rPr lang="en-US" b="1" dirty="0">
                <a:solidFill>
                  <a:schemeClr val="bg1"/>
                </a:solidFill>
              </a:rPr>
              <a:t> ‘</a:t>
            </a:r>
            <a:r>
              <a:rPr lang="en-US" b="1" dirty="0" err="1">
                <a:solidFill>
                  <a:schemeClr val="bg1"/>
                </a:solidFill>
              </a:rPr>
              <a:t>रेगिस्तान</a:t>
            </a:r>
            <a:r>
              <a:rPr lang="en-US" b="1" dirty="0">
                <a:solidFill>
                  <a:schemeClr val="bg1"/>
                </a:solidFill>
              </a:rPr>
              <a:t>’ </a:t>
            </a:r>
            <a:r>
              <a:rPr lang="en-US" b="1" dirty="0" err="1">
                <a:solidFill>
                  <a:schemeClr val="bg1"/>
                </a:solidFill>
              </a:rPr>
              <a:t>के</a:t>
            </a:r>
            <a:r>
              <a:rPr lang="en-US" b="1" dirty="0">
                <a:solidFill>
                  <a:schemeClr val="bg1"/>
                </a:solidFill>
              </a:rPr>
              <a:t> </a:t>
            </a:r>
            <a:r>
              <a:rPr lang="en-US" b="1" dirty="0" err="1">
                <a:solidFill>
                  <a:schemeClr val="bg1"/>
                </a:solidFill>
              </a:rPr>
              <a:t>लिए</a:t>
            </a:r>
            <a:r>
              <a:rPr lang="en-US" b="1" dirty="0">
                <a:solidFill>
                  <a:schemeClr val="bg1"/>
                </a:solidFill>
              </a:rPr>
              <a:t> </a:t>
            </a:r>
            <a:r>
              <a:rPr lang="en-US" b="1" dirty="0" err="1">
                <a:solidFill>
                  <a:schemeClr val="bg1"/>
                </a:solidFill>
              </a:rPr>
              <a:t>मशहूर</a:t>
            </a:r>
            <a:r>
              <a:rPr lang="en-US" b="1" dirty="0">
                <a:solidFill>
                  <a:schemeClr val="bg1"/>
                </a:solidFill>
              </a:rPr>
              <a:t> </a:t>
            </a:r>
            <a:r>
              <a:rPr lang="en-US" b="1" dirty="0" err="1">
                <a:solidFill>
                  <a:schemeClr val="bg1"/>
                </a:solidFill>
              </a:rPr>
              <a:t>है</a:t>
            </a:r>
            <a:r>
              <a:rPr lang="en-US" b="1" dirty="0">
                <a:solidFill>
                  <a:schemeClr val="bg1"/>
                </a:solidFill>
              </a:rPr>
              <a:t>?” </a:t>
            </a:r>
            <a:r>
              <a:rPr lang="en-US" b="1" dirty="0" err="1">
                <a:solidFill>
                  <a:schemeClr val="bg1"/>
                </a:solidFill>
              </a:rPr>
              <a:t>बच्चे</a:t>
            </a:r>
            <a:r>
              <a:rPr lang="en-US" b="1" dirty="0">
                <a:solidFill>
                  <a:schemeClr val="bg1"/>
                </a:solidFill>
              </a:rPr>
              <a:t> </a:t>
            </a:r>
            <a:r>
              <a:rPr lang="en-US" b="1" dirty="0" err="1">
                <a:solidFill>
                  <a:schemeClr val="bg1"/>
                </a:solidFill>
              </a:rPr>
              <a:t>तुरंत</a:t>
            </a:r>
            <a:r>
              <a:rPr lang="en-US" b="1" dirty="0">
                <a:solidFill>
                  <a:schemeClr val="bg1"/>
                </a:solidFill>
              </a:rPr>
              <a:t> </a:t>
            </a:r>
            <a:r>
              <a:rPr lang="en-US" b="1" dirty="0" err="1">
                <a:solidFill>
                  <a:schemeClr val="bg1"/>
                </a:solidFill>
              </a:rPr>
              <a:t>नक्शे</a:t>
            </a:r>
            <a:r>
              <a:rPr lang="en-US" b="1" dirty="0">
                <a:solidFill>
                  <a:schemeClr val="bg1"/>
                </a:solidFill>
              </a:rPr>
              <a:t> </a:t>
            </a:r>
            <a:r>
              <a:rPr lang="en-US" b="1" dirty="0" err="1">
                <a:solidFill>
                  <a:schemeClr val="bg1"/>
                </a:solidFill>
              </a:rPr>
              <a:t>पर</a:t>
            </a:r>
            <a:r>
              <a:rPr lang="en-US" b="1" dirty="0">
                <a:solidFill>
                  <a:schemeClr val="bg1"/>
                </a:solidFill>
              </a:rPr>
              <a:t> </a:t>
            </a:r>
            <a:r>
              <a:rPr lang="en-US" b="1" dirty="0" err="1">
                <a:solidFill>
                  <a:schemeClr val="bg1"/>
                </a:solidFill>
              </a:rPr>
              <a:t>राज्य</a:t>
            </a:r>
            <a:r>
              <a:rPr lang="en-US" b="1" dirty="0">
                <a:solidFill>
                  <a:schemeClr val="bg1"/>
                </a:solidFill>
              </a:rPr>
              <a:t> </a:t>
            </a:r>
            <a:r>
              <a:rPr lang="en-US" b="1" dirty="0" err="1">
                <a:solidFill>
                  <a:schemeClr val="bg1"/>
                </a:solidFill>
              </a:rPr>
              <a:t>का</a:t>
            </a:r>
            <a:r>
              <a:rPr lang="en-US" b="1" dirty="0">
                <a:solidFill>
                  <a:schemeClr val="bg1"/>
                </a:solidFill>
              </a:rPr>
              <a:t> </a:t>
            </a:r>
            <a:r>
              <a:rPr lang="en-US" b="1" dirty="0" err="1">
                <a:solidFill>
                  <a:schemeClr val="bg1"/>
                </a:solidFill>
              </a:rPr>
              <a:t>नाम</a:t>
            </a:r>
            <a:r>
              <a:rPr lang="en-US" b="1" dirty="0">
                <a:solidFill>
                  <a:schemeClr val="bg1"/>
                </a:solidFill>
              </a:rPr>
              <a:t> </a:t>
            </a:r>
            <a:r>
              <a:rPr lang="en-US" b="1" dirty="0" err="1">
                <a:solidFill>
                  <a:schemeClr val="bg1"/>
                </a:solidFill>
              </a:rPr>
              <a:t>खोजते</a:t>
            </a:r>
            <a:r>
              <a:rPr lang="en-US" b="1" dirty="0">
                <a:solidFill>
                  <a:schemeClr val="bg1"/>
                </a:solidFill>
              </a:rPr>
              <a:t> </a:t>
            </a:r>
            <a:r>
              <a:rPr lang="en-US" b="1" dirty="0" err="1">
                <a:solidFill>
                  <a:schemeClr val="bg1"/>
                </a:solidFill>
              </a:rPr>
              <a:t>और</a:t>
            </a:r>
            <a:r>
              <a:rPr lang="en-US" b="1" dirty="0">
                <a:solidFill>
                  <a:schemeClr val="bg1"/>
                </a:solidFill>
              </a:rPr>
              <a:t> </a:t>
            </a:r>
            <a:r>
              <a:rPr lang="en-US" b="1" dirty="0" err="1">
                <a:solidFill>
                  <a:schemeClr val="bg1"/>
                </a:solidFill>
              </a:rPr>
              <a:t>चिल्लाकर</a:t>
            </a:r>
            <a:r>
              <a:rPr lang="en-US" b="1" dirty="0">
                <a:solidFill>
                  <a:schemeClr val="bg1"/>
                </a:solidFill>
              </a:rPr>
              <a:t> </a:t>
            </a:r>
            <a:r>
              <a:rPr lang="en-US" b="1" dirty="0" err="1">
                <a:solidFill>
                  <a:schemeClr val="bg1"/>
                </a:solidFill>
              </a:rPr>
              <a:t>कहते</a:t>
            </a:r>
            <a:r>
              <a:rPr lang="en-US" b="1" dirty="0">
                <a:solidFill>
                  <a:schemeClr val="bg1"/>
                </a:solidFill>
              </a:rPr>
              <a:t>, “</a:t>
            </a:r>
            <a:r>
              <a:rPr lang="en-US" b="1" dirty="0" err="1">
                <a:solidFill>
                  <a:schemeClr val="bg1"/>
                </a:solidFill>
              </a:rPr>
              <a:t>मैम</a:t>
            </a:r>
            <a:r>
              <a:rPr lang="en-US" b="1" dirty="0">
                <a:solidFill>
                  <a:schemeClr val="bg1"/>
                </a:solidFill>
              </a:rPr>
              <a:t>, </a:t>
            </a:r>
            <a:r>
              <a:rPr lang="en-US" b="1" dirty="0" err="1">
                <a:solidFill>
                  <a:schemeClr val="bg1"/>
                </a:solidFill>
              </a:rPr>
              <a:t>राजस्थान</a:t>
            </a:r>
            <a:r>
              <a:rPr lang="en-US" b="1" dirty="0">
                <a:solidFill>
                  <a:schemeClr val="bg1"/>
                </a:solidFill>
              </a:rPr>
              <a:t>!” ।</a:t>
            </a:r>
          </a:p>
        </p:txBody>
      </p:sp>
      <p:pic>
        <p:nvPicPr>
          <p:cNvPr id="4" name="Picture 3">
            <a:extLst>
              <a:ext uri="{FF2B5EF4-FFF2-40B4-BE49-F238E27FC236}">
                <a16:creationId xmlns:a16="http://schemas.microsoft.com/office/drawing/2014/main" id="{BCC3DD33-4F16-596E-5B6F-B03F54E9F405}"/>
              </a:ext>
            </a:extLst>
          </p:cNvPr>
          <p:cNvPicPr>
            <a:picLocks noChangeAspect="1"/>
          </p:cNvPicPr>
          <p:nvPr/>
        </p:nvPicPr>
        <p:blipFill>
          <a:blip r:embed="rId2"/>
          <a:stretch>
            <a:fillRect/>
          </a:stretch>
        </p:blipFill>
        <p:spPr>
          <a:xfrm>
            <a:off x="6909097" y="3001685"/>
            <a:ext cx="4372032" cy="3685253"/>
          </a:xfrm>
          <a:prstGeom prst="roundRect">
            <a:avLst/>
          </a:prstGeom>
          <a:ln w="88900" cap="sq">
            <a:solidFill>
              <a:srgbClr val="FFFFFF"/>
            </a:solidFill>
            <a:miter lim="800000"/>
          </a:ln>
          <a:effectLst>
            <a:outerShdw blurRad="254000" algn="tl" rotWithShape="0">
              <a:srgbClr val="000000">
                <a:alpha val="43000"/>
              </a:srgbClr>
            </a:outerShdw>
          </a:effectLst>
        </p:spPr>
      </p:pic>
      <p:pic>
        <p:nvPicPr>
          <p:cNvPr id="5" name="Picture 4">
            <a:extLst>
              <a:ext uri="{FF2B5EF4-FFF2-40B4-BE49-F238E27FC236}">
                <a16:creationId xmlns:a16="http://schemas.microsoft.com/office/drawing/2014/main" id="{3155246E-CD11-93E3-B39E-314BB0EE1E1A}"/>
              </a:ext>
            </a:extLst>
          </p:cNvPr>
          <p:cNvPicPr>
            <a:picLocks noChangeAspect="1"/>
          </p:cNvPicPr>
          <p:nvPr/>
        </p:nvPicPr>
        <p:blipFill>
          <a:blip r:embed="rId3"/>
          <a:stretch>
            <a:fillRect/>
          </a:stretch>
        </p:blipFill>
        <p:spPr>
          <a:xfrm>
            <a:off x="1488454" y="3001686"/>
            <a:ext cx="4658614" cy="3838778"/>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Tree>
    <p:extLst>
      <p:ext uri="{BB962C8B-B14F-4D97-AF65-F5344CB8AC3E}">
        <p14:creationId xmlns:p14="http://schemas.microsoft.com/office/powerpoint/2010/main" val="39973104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7"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500" fill="hold"/>
                                        <p:tgtEl>
                                          <p:spTgt spid="3">
                                            <p:txEl>
                                              <p:pRg st="0" end="0"/>
                                            </p:txEl>
                                          </p:spTgt>
                                        </p:tgtEl>
                                        <p:attrNameLst>
                                          <p:attrName>ppt_y</p:attrName>
                                        </p:attrNameLst>
                                      </p:cBhvr>
                                      <p:tavLst>
                                        <p:tav tm="0">
                                          <p:val>
                                            <p:strVal val="#ppt_y+#ppt_h/2"/>
                                          </p:val>
                                        </p:tav>
                                        <p:tav tm="100000">
                                          <p:val>
                                            <p:strVal val="#ppt_y"/>
                                          </p:val>
                                        </p:tav>
                                      </p:tavLst>
                                    </p:anim>
                                    <p:anim calcmode="lin" valueType="num">
                                      <p:cBhvr>
                                        <p:cTn id="15" dur="500" fill="hold"/>
                                        <p:tgtEl>
                                          <p:spTgt spid="3">
                                            <p:txEl>
                                              <p:pRg st="0" end="0"/>
                                            </p:txEl>
                                          </p:spTgt>
                                        </p:tgtEl>
                                        <p:attrNameLst>
                                          <p:attrName>ppt_w</p:attrName>
                                        </p:attrNameLst>
                                      </p:cBhvr>
                                      <p:tavLst>
                                        <p:tav tm="0">
                                          <p:val>
                                            <p:strVal val="#ppt_w"/>
                                          </p:val>
                                        </p:tav>
                                        <p:tav tm="100000">
                                          <p:val>
                                            <p:strVal val="#ppt_w"/>
                                          </p:val>
                                        </p:tav>
                                      </p:tavLst>
                                    </p:anim>
                                    <p:anim calcmode="lin" valueType="num">
                                      <p:cBhvr>
                                        <p:cTn id="16" dur="500" fill="hold"/>
                                        <p:tgtEl>
                                          <p:spTgt spid="3">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1"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FDDD14-CC12-AC73-396A-2130B92339F9}"/>
              </a:ext>
            </a:extLst>
          </p:cNvPr>
          <p:cNvSpPr>
            <a:spLocks noGrp="1"/>
          </p:cNvSpPr>
          <p:nvPr>
            <p:ph type="title"/>
          </p:nvPr>
        </p:nvSpPr>
        <p:spPr>
          <a:xfrm>
            <a:off x="2743644" y="-777551"/>
            <a:ext cx="8303766" cy="4076589"/>
          </a:xfrm>
        </p:spPr>
        <p:txBody>
          <a:bodyPr>
            <a:normAutofit/>
          </a:bodyPr>
          <a:lstStyle/>
          <a:p>
            <a:r>
              <a:rPr lang="en-US" sz="4800" b="1" dirty="0" err="1">
                <a:solidFill>
                  <a:srgbClr val="FF0000"/>
                </a:solidFill>
              </a:rPr>
              <a:t>प्रभाव</a:t>
            </a:r>
            <a:r>
              <a:rPr lang="en-US" sz="4800" b="1" dirty="0">
                <a:solidFill>
                  <a:srgbClr val="FF0000"/>
                </a:solidFill>
              </a:rPr>
              <a:t>- </a:t>
            </a:r>
          </a:p>
        </p:txBody>
      </p:sp>
      <p:sp>
        <p:nvSpPr>
          <p:cNvPr id="3" name="Content Placeholder 2">
            <a:extLst>
              <a:ext uri="{FF2B5EF4-FFF2-40B4-BE49-F238E27FC236}">
                <a16:creationId xmlns:a16="http://schemas.microsoft.com/office/drawing/2014/main" id="{DF3CFE2D-54D2-A341-0DFA-F3C70D724443}"/>
              </a:ext>
            </a:extLst>
          </p:cNvPr>
          <p:cNvSpPr>
            <a:spLocks noGrp="1"/>
          </p:cNvSpPr>
          <p:nvPr>
            <p:ph idx="1"/>
          </p:nvPr>
        </p:nvSpPr>
        <p:spPr>
          <a:xfrm>
            <a:off x="1141411" y="2519188"/>
            <a:ext cx="9905999" cy="2443732"/>
          </a:xfrm>
        </p:spPr>
        <p:txBody>
          <a:bodyPr/>
          <a:lstStyle/>
          <a:p>
            <a:pPr marL="0" indent="0">
              <a:buNone/>
            </a:pPr>
            <a:r>
              <a:rPr lang="en-US" b="1" dirty="0">
                <a:solidFill>
                  <a:schemeClr val="bg1"/>
                </a:solidFill>
              </a:rPr>
              <a:t>👉</a:t>
            </a:r>
            <a:r>
              <a:rPr lang="en-US" b="1" dirty="0" err="1">
                <a:solidFill>
                  <a:schemeClr val="bg1"/>
                </a:solidFill>
              </a:rPr>
              <a:t>प्रतियोगी</a:t>
            </a:r>
            <a:r>
              <a:rPr lang="en-US" b="1" dirty="0">
                <a:solidFill>
                  <a:schemeClr val="bg1"/>
                </a:solidFill>
              </a:rPr>
              <a:t> </a:t>
            </a:r>
            <a:r>
              <a:rPr lang="en-US" b="1" dirty="0" err="1">
                <a:solidFill>
                  <a:schemeClr val="bg1"/>
                </a:solidFill>
              </a:rPr>
              <a:t>परीक्षा</a:t>
            </a:r>
            <a:r>
              <a:rPr lang="en-US" b="1" dirty="0">
                <a:solidFill>
                  <a:schemeClr val="bg1"/>
                </a:solidFill>
              </a:rPr>
              <a:t>  NMMS </a:t>
            </a:r>
            <a:r>
              <a:rPr lang="en-US" b="1" dirty="0" err="1">
                <a:solidFill>
                  <a:schemeClr val="bg1"/>
                </a:solidFill>
              </a:rPr>
              <a:t>में</a:t>
            </a:r>
            <a:r>
              <a:rPr lang="en-US" b="1" dirty="0">
                <a:solidFill>
                  <a:schemeClr val="bg1"/>
                </a:solidFill>
              </a:rPr>
              <a:t> </a:t>
            </a:r>
            <a:r>
              <a:rPr lang="en-US" b="1" dirty="0" err="1">
                <a:solidFill>
                  <a:schemeClr val="bg1"/>
                </a:solidFill>
              </a:rPr>
              <a:t>सिलेक्शन</a:t>
            </a:r>
            <a:endParaRPr lang="en-US" b="1" dirty="0">
              <a:solidFill>
                <a:schemeClr val="bg1"/>
              </a:solidFill>
            </a:endParaRPr>
          </a:p>
          <a:p>
            <a:pPr marL="0" indent="0">
              <a:buNone/>
            </a:pPr>
            <a:r>
              <a:rPr lang="en-US" b="1" dirty="0">
                <a:solidFill>
                  <a:schemeClr val="bg1"/>
                </a:solidFill>
              </a:rPr>
              <a:t>👉 </a:t>
            </a:r>
            <a:r>
              <a:rPr lang="en-US" b="1" dirty="0" err="1">
                <a:solidFill>
                  <a:schemeClr val="bg1"/>
                </a:solidFill>
              </a:rPr>
              <a:t>कैलीग्राफी</a:t>
            </a:r>
            <a:r>
              <a:rPr lang="en-US" b="1" dirty="0">
                <a:solidFill>
                  <a:schemeClr val="bg1"/>
                </a:solidFill>
              </a:rPr>
              <a:t> </a:t>
            </a:r>
            <a:r>
              <a:rPr lang="en-US" b="1" dirty="0" err="1">
                <a:solidFill>
                  <a:schemeClr val="bg1"/>
                </a:solidFill>
              </a:rPr>
              <a:t>में</a:t>
            </a:r>
            <a:r>
              <a:rPr lang="en-US" b="1" dirty="0">
                <a:solidFill>
                  <a:schemeClr val="bg1"/>
                </a:solidFill>
              </a:rPr>
              <a:t> </a:t>
            </a:r>
            <a:r>
              <a:rPr lang="en-US" b="1" dirty="0" err="1">
                <a:solidFill>
                  <a:schemeClr val="bg1"/>
                </a:solidFill>
              </a:rPr>
              <a:t>प्रथम</a:t>
            </a:r>
            <a:r>
              <a:rPr lang="en-US" b="1" dirty="0">
                <a:solidFill>
                  <a:schemeClr val="bg1"/>
                </a:solidFill>
              </a:rPr>
              <a:t> </a:t>
            </a:r>
            <a:r>
              <a:rPr lang="en-US" b="1" dirty="0" err="1">
                <a:solidFill>
                  <a:schemeClr val="bg1"/>
                </a:solidFill>
              </a:rPr>
              <a:t>स्थान</a:t>
            </a:r>
            <a:r>
              <a:rPr lang="en-US" b="1" dirty="0">
                <a:solidFill>
                  <a:schemeClr val="bg1"/>
                </a:solidFill>
              </a:rPr>
              <a:t> </a:t>
            </a:r>
          </a:p>
        </p:txBody>
      </p:sp>
      <p:pic>
        <p:nvPicPr>
          <p:cNvPr id="4" name="Picture 3">
            <a:extLst>
              <a:ext uri="{FF2B5EF4-FFF2-40B4-BE49-F238E27FC236}">
                <a16:creationId xmlns:a16="http://schemas.microsoft.com/office/drawing/2014/main" id="{A2007987-EF60-1E4F-1459-80CE46C9571C}"/>
              </a:ext>
            </a:extLst>
          </p:cNvPr>
          <p:cNvPicPr>
            <a:picLocks noChangeAspect="1"/>
          </p:cNvPicPr>
          <p:nvPr/>
        </p:nvPicPr>
        <p:blipFill>
          <a:blip r:embed="rId2"/>
          <a:stretch>
            <a:fillRect/>
          </a:stretch>
        </p:blipFill>
        <p:spPr>
          <a:xfrm>
            <a:off x="6523807" y="4052076"/>
            <a:ext cx="4523603" cy="2698771"/>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a:extLst>
              <a:ext uri="{FF2B5EF4-FFF2-40B4-BE49-F238E27FC236}">
                <a16:creationId xmlns:a16="http://schemas.microsoft.com/office/drawing/2014/main" id="{423457D6-C8BE-73C5-4B37-40B2E777A1EA}"/>
              </a:ext>
            </a:extLst>
          </p:cNvPr>
          <p:cNvPicPr>
            <a:picLocks noChangeAspect="1"/>
          </p:cNvPicPr>
          <p:nvPr/>
        </p:nvPicPr>
        <p:blipFill>
          <a:blip r:embed="rId3"/>
          <a:stretch>
            <a:fillRect/>
          </a:stretch>
        </p:blipFill>
        <p:spPr>
          <a:xfrm>
            <a:off x="6523807" y="866415"/>
            <a:ext cx="4523603" cy="2874639"/>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0510461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7" presetClass="entr" presetSubtype="8"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p:cTn id="13" dur="500" fill="hold"/>
                                        <p:tgtEl>
                                          <p:spTgt spid="3">
                                            <p:txEl>
                                              <p:pRg st="0" end="0"/>
                                            </p:txEl>
                                          </p:spTgt>
                                        </p:tgtEl>
                                        <p:attrNameLst>
                                          <p:attrName>ppt_x</p:attrName>
                                        </p:attrNameLst>
                                      </p:cBhvr>
                                      <p:tavLst>
                                        <p:tav tm="0">
                                          <p:val>
                                            <p:strVal val="#ppt_x-#ppt_w/2"/>
                                          </p:val>
                                        </p:tav>
                                        <p:tav tm="100000">
                                          <p:val>
                                            <p:strVal val="#ppt_x"/>
                                          </p:val>
                                        </p:tav>
                                      </p:tavLst>
                                    </p:anim>
                                    <p:anim calcmode="lin" valueType="num">
                                      <p:cBhvr>
                                        <p:cTn id="14" dur="500" fill="hold"/>
                                        <p:tgtEl>
                                          <p:spTgt spid="3">
                                            <p:txEl>
                                              <p:pRg st="0" end="0"/>
                                            </p:txEl>
                                          </p:spTgt>
                                        </p:tgtEl>
                                        <p:attrNameLst>
                                          <p:attrName>ppt_y</p:attrName>
                                        </p:attrNameLst>
                                      </p:cBhvr>
                                      <p:tavLst>
                                        <p:tav tm="0">
                                          <p:val>
                                            <p:strVal val="#ppt_y"/>
                                          </p:val>
                                        </p:tav>
                                        <p:tav tm="100000">
                                          <p:val>
                                            <p:strVal val="#ppt_y"/>
                                          </p:val>
                                        </p:tav>
                                      </p:tavLst>
                                    </p:anim>
                                    <p:anim calcmode="lin" valueType="num">
                                      <p:cBhvr>
                                        <p:cTn id="15"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6" dur="500" fill="hold"/>
                                        <p:tgtEl>
                                          <p:spTgt spid="3">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17" presetClass="entr" presetSubtype="10"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 calcmode="lin" valueType="num">
                                      <p:cBhvr>
                                        <p:cTn id="21"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1"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additive="base">
                                        <p:cTn id="27" dur="500" fill="hold"/>
                                        <p:tgtEl>
                                          <p:spTgt spid="4"/>
                                        </p:tgtEl>
                                        <p:attrNameLst>
                                          <p:attrName>ppt_x</p:attrName>
                                        </p:attrNameLst>
                                      </p:cBhvr>
                                      <p:tavLst>
                                        <p:tav tm="0">
                                          <p:val>
                                            <p:strVal val="#ppt_x"/>
                                          </p:val>
                                        </p:tav>
                                        <p:tav tm="100000">
                                          <p:val>
                                            <p:strVal val="#ppt_x"/>
                                          </p:val>
                                        </p:tav>
                                      </p:tavLst>
                                    </p:anim>
                                    <p:anim calcmode="lin" valueType="num">
                                      <p:cBhvr additive="base">
                                        <p:cTn id="2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2E0152B-C63E-5A8D-015A-728A66E59E00}"/>
              </a:ext>
            </a:extLst>
          </p:cNvPr>
          <p:cNvSpPr>
            <a:spLocks noGrp="1"/>
          </p:cNvSpPr>
          <p:nvPr>
            <p:ph idx="1"/>
          </p:nvPr>
        </p:nvSpPr>
        <p:spPr>
          <a:xfrm>
            <a:off x="3696700" y="722012"/>
            <a:ext cx="9905999" cy="2477055"/>
          </a:xfrm>
        </p:spPr>
        <p:txBody>
          <a:bodyPr/>
          <a:lstStyle/>
          <a:p>
            <a:r>
              <a:rPr lang="en-US" b="1" dirty="0" err="1">
                <a:solidFill>
                  <a:schemeClr val="bg1"/>
                </a:solidFill>
              </a:rPr>
              <a:t>नामांकन</a:t>
            </a:r>
            <a:r>
              <a:rPr lang="en-US" b="1" dirty="0">
                <a:solidFill>
                  <a:schemeClr val="bg1"/>
                </a:solidFill>
              </a:rPr>
              <a:t> </a:t>
            </a:r>
            <a:r>
              <a:rPr lang="en-US" b="1" dirty="0" err="1">
                <a:solidFill>
                  <a:schemeClr val="bg1"/>
                </a:solidFill>
              </a:rPr>
              <a:t>में</a:t>
            </a:r>
            <a:r>
              <a:rPr lang="en-US" b="1" dirty="0">
                <a:solidFill>
                  <a:schemeClr val="bg1"/>
                </a:solidFill>
              </a:rPr>
              <a:t> </a:t>
            </a:r>
            <a:r>
              <a:rPr lang="en-US" b="1" dirty="0" err="1">
                <a:solidFill>
                  <a:schemeClr val="bg1"/>
                </a:solidFill>
              </a:rPr>
              <a:t>बढ़ोतरी</a:t>
            </a:r>
            <a:endParaRPr lang="en-US" b="1" dirty="0">
              <a:solidFill>
                <a:schemeClr val="bg1"/>
              </a:solidFill>
            </a:endParaRPr>
          </a:p>
          <a:p>
            <a:r>
              <a:rPr lang="en-US" b="1" dirty="0" err="1">
                <a:solidFill>
                  <a:schemeClr val="bg1"/>
                </a:solidFill>
              </a:rPr>
              <a:t>अधिगम</a:t>
            </a:r>
            <a:r>
              <a:rPr lang="en-US" b="1" dirty="0">
                <a:solidFill>
                  <a:schemeClr val="bg1"/>
                </a:solidFill>
              </a:rPr>
              <a:t> </a:t>
            </a:r>
            <a:r>
              <a:rPr lang="en-US" b="1" dirty="0" err="1">
                <a:solidFill>
                  <a:schemeClr val="bg1"/>
                </a:solidFill>
              </a:rPr>
              <a:t>संप्राप्ति</a:t>
            </a:r>
            <a:r>
              <a:rPr lang="en-US" b="1" dirty="0">
                <a:solidFill>
                  <a:schemeClr val="bg1"/>
                </a:solidFill>
              </a:rPr>
              <a:t> </a:t>
            </a:r>
            <a:r>
              <a:rPr lang="en-US" b="1" dirty="0" err="1">
                <a:solidFill>
                  <a:schemeClr val="bg1"/>
                </a:solidFill>
              </a:rPr>
              <a:t>में</a:t>
            </a:r>
            <a:r>
              <a:rPr lang="en-US" b="1" dirty="0">
                <a:solidFill>
                  <a:schemeClr val="bg1"/>
                </a:solidFill>
              </a:rPr>
              <a:t> </a:t>
            </a:r>
            <a:r>
              <a:rPr lang="en-US" b="1" dirty="0" err="1">
                <a:solidFill>
                  <a:schemeClr val="bg1"/>
                </a:solidFill>
              </a:rPr>
              <a:t>बढ़ोतरी</a:t>
            </a:r>
            <a:endParaRPr lang="en-US" b="1" dirty="0">
              <a:solidFill>
                <a:schemeClr val="bg1"/>
              </a:solidFill>
            </a:endParaRPr>
          </a:p>
        </p:txBody>
      </p:sp>
      <p:graphicFrame>
        <p:nvGraphicFramePr>
          <p:cNvPr id="5" name="Chart 4">
            <a:extLst>
              <a:ext uri="{FF2B5EF4-FFF2-40B4-BE49-F238E27FC236}">
                <a16:creationId xmlns:a16="http://schemas.microsoft.com/office/drawing/2014/main" id="{715473F7-9C94-EF92-A856-9DCE43807AB5}"/>
              </a:ext>
            </a:extLst>
          </p:cNvPr>
          <p:cNvGraphicFramePr/>
          <p:nvPr>
            <p:extLst>
              <p:ext uri="{D42A27DB-BD31-4B8C-83A1-F6EECF244321}">
                <p14:modId xmlns:p14="http://schemas.microsoft.com/office/powerpoint/2010/main" val="1387925778"/>
              </p:ext>
            </p:extLst>
          </p:nvPr>
        </p:nvGraphicFramePr>
        <p:xfrm>
          <a:off x="636833" y="2639505"/>
          <a:ext cx="4557335" cy="300557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hart 5">
            <a:extLst>
              <a:ext uri="{FF2B5EF4-FFF2-40B4-BE49-F238E27FC236}">
                <a16:creationId xmlns:a16="http://schemas.microsoft.com/office/drawing/2014/main" id="{C0F31C18-8290-713D-61ED-97AF928C7DB1}"/>
              </a:ext>
            </a:extLst>
          </p:cNvPr>
          <p:cNvGraphicFramePr/>
          <p:nvPr>
            <p:extLst>
              <p:ext uri="{D42A27DB-BD31-4B8C-83A1-F6EECF244321}">
                <p14:modId xmlns:p14="http://schemas.microsoft.com/office/powerpoint/2010/main" val="2249301438"/>
              </p:ext>
            </p:extLst>
          </p:nvPr>
        </p:nvGraphicFramePr>
        <p:xfrm>
          <a:off x="6621098" y="2748698"/>
          <a:ext cx="4705201" cy="3005579"/>
        </p:xfrm>
        <a:graphic>
          <a:graphicData uri="http://schemas.openxmlformats.org/drawingml/2006/chart">
            <c:chart xmlns:c="http://schemas.openxmlformats.org/drawingml/2006/chart" xmlns:r="http://schemas.openxmlformats.org/officeDocument/2006/relationships" r:id="rId3"/>
          </a:graphicData>
        </a:graphic>
      </p:graphicFrame>
      <p:sp>
        <p:nvSpPr>
          <p:cNvPr id="12" name="TextBox 11">
            <a:extLst>
              <a:ext uri="{FF2B5EF4-FFF2-40B4-BE49-F238E27FC236}">
                <a16:creationId xmlns:a16="http://schemas.microsoft.com/office/drawing/2014/main" id="{12CAA072-3577-21DB-87A5-0D3D4DB3628A}"/>
              </a:ext>
            </a:extLst>
          </p:cNvPr>
          <p:cNvSpPr txBox="1"/>
          <p:nvPr/>
        </p:nvSpPr>
        <p:spPr>
          <a:xfrm>
            <a:off x="6820899" y="5855847"/>
            <a:ext cx="4705200" cy="369332"/>
          </a:xfrm>
          <a:prstGeom prst="rect">
            <a:avLst/>
          </a:prstGeom>
          <a:noFill/>
        </p:spPr>
        <p:txBody>
          <a:bodyPr wrap="square" rtlCol="0">
            <a:spAutoFit/>
          </a:bodyPr>
          <a:lstStyle/>
          <a:p>
            <a:pPr algn="l"/>
            <a:r>
              <a:rPr lang="en-US" dirty="0" err="1">
                <a:solidFill>
                  <a:schemeClr val="bg1"/>
                </a:solidFill>
              </a:rPr>
              <a:t>अधिगम</a:t>
            </a:r>
            <a:r>
              <a:rPr lang="en-US" dirty="0">
                <a:solidFill>
                  <a:schemeClr val="bg1"/>
                </a:solidFill>
              </a:rPr>
              <a:t> </a:t>
            </a:r>
            <a:r>
              <a:rPr lang="en-US" dirty="0" err="1">
                <a:solidFill>
                  <a:schemeClr val="bg1"/>
                </a:solidFill>
              </a:rPr>
              <a:t>संप्राप्ति</a:t>
            </a:r>
            <a:r>
              <a:rPr lang="en-US" dirty="0">
                <a:solidFill>
                  <a:schemeClr val="bg1"/>
                </a:solidFill>
              </a:rPr>
              <a:t> </a:t>
            </a:r>
            <a:r>
              <a:rPr lang="en-US" dirty="0" err="1">
                <a:solidFill>
                  <a:schemeClr val="bg1"/>
                </a:solidFill>
              </a:rPr>
              <a:t>में</a:t>
            </a:r>
            <a:r>
              <a:rPr lang="en-US" dirty="0">
                <a:solidFill>
                  <a:schemeClr val="bg1"/>
                </a:solidFill>
              </a:rPr>
              <a:t> </a:t>
            </a:r>
            <a:r>
              <a:rPr lang="en-US" dirty="0" err="1">
                <a:solidFill>
                  <a:schemeClr val="bg1"/>
                </a:solidFill>
              </a:rPr>
              <a:t>बढ़ोतरी</a:t>
            </a:r>
            <a:endParaRPr lang="en-US" dirty="0">
              <a:solidFill>
                <a:schemeClr val="bg1"/>
              </a:solidFill>
            </a:endParaRPr>
          </a:p>
        </p:txBody>
      </p:sp>
      <p:sp>
        <p:nvSpPr>
          <p:cNvPr id="13" name="TextBox 12">
            <a:extLst>
              <a:ext uri="{FF2B5EF4-FFF2-40B4-BE49-F238E27FC236}">
                <a16:creationId xmlns:a16="http://schemas.microsoft.com/office/drawing/2014/main" id="{D62536EC-8CE0-C520-5817-28F0F874310D}"/>
              </a:ext>
            </a:extLst>
          </p:cNvPr>
          <p:cNvSpPr txBox="1"/>
          <p:nvPr/>
        </p:nvSpPr>
        <p:spPr>
          <a:xfrm>
            <a:off x="1595978" y="5943599"/>
            <a:ext cx="4500022" cy="369332"/>
          </a:xfrm>
          <a:prstGeom prst="rect">
            <a:avLst/>
          </a:prstGeom>
          <a:noFill/>
        </p:spPr>
        <p:txBody>
          <a:bodyPr wrap="square" rtlCol="0">
            <a:spAutoFit/>
          </a:bodyPr>
          <a:lstStyle/>
          <a:p>
            <a:pPr algn="l"/>
            <a:r>
              <a:rPr lang="en-US" dirty="0" err="1">
                <a:solidFill>
                  <a:schemeClr val="bg1"/>
                </a:solidFill>
              </a:rPr>
              <a:t>नामांकन</a:t>
            </a:r>
            <a:r>
              <a:rPr lang="en-US" dirty="0">
                <a:solidFill>
                  <a:schemeClr val="bg1"/>
                </a:solidFill>
              </a:rPr>
              <a:t> </a:t>
            </a:r>
            <a:r>
              <a:rPr lang="en-US" dirty="0" err="1">
                <a:solidFill>
                  <a:schemeClr val="bg1"/>
                </a:solidFill>
              </a:rPr>
              <a:t>में</a:t>
            </a:r>
            <a:r>
              <a:rPr lang="en-US" dirty="0">
                <a:solidFill>
                  <a:schemeClr val="bg1"/>
                </a:solidFill>
              </a:rPr>
              <a:t> </a:t>
            </a:r>
            <a:r>
              <a:rPr lang="en-US" dirty="0" err="1">
                <a:solidFill>
                  <a:schemeClr val="bg1"/>
                </a:solidFill>
              </a:rPr>
              <a:t>बढ़ोतरी</a:t>
            </a:r>
            <a:endParaRPr lang="en-US" dirty="0">
              <a:solidFill>
                <a:schemeClr val="bg1"/>
              </a:solidFill>
            </a:endParaRPr>
          </a:p>
        </p:txBody>
      </p:sp>
    </p:spTree>
    <p:extLst>
      <p:ext uri="{BB962C8B-B14F-4D97-AF65-F5344CB8AC3E}">
        <p14:creationId xmlns:p14="http://schemas.microsoft.com/office/powerpoint/2010/main" val="32718722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8" presetClass="entr" presetSubtype="0" accel="50000" fill="hold" grpId="0" nodeType="clickEffect">
                                  <p:stCondLst>
                                    <p:cond delay="0"/>
                                  </p:stCondLst>
                                  <p:iterate type="lt">
                                    <p:tmPct val="50000"/>
                                  </p:iterate>
                                  <p:childTnLst>
                                    <p:set>
                                      <p:cBhvr>
                                        <p:cTn id="6" dur="1" fill="hold">
                                          <p:stCondLst>
                                            <p:cond delay="0"/>
                                          </p:stCondLst>
                                        </p:cTn>
                                        <p:tgtEl>
                                          <p:spTgt spid="3">
                                            <p:txEl>
                                              <p:pRg st="0" end="0"/>
                                            </p:txEl>
                                          </p:spTgt>
                                        </p:tgtEl>
                                        <p:attrNameLst>
                                          <p:attrName>style.visibility</p:attrName>
                                        </p:attrNameLst>
                                      </p:cBhvr>
                                      <p:to>
                                        <p:strVal val="visible"/>
                                      </p:to>
                                    </p:set>
                                    <p:set>
                                      <p:cBhvr>
                                        <p:cTn id="7" dur="455" fill="hold">
                                          <p:stCondLst>
                                            <p:cond delay="0"/>
                                          </p:stCondLst>
                                        </p:cTn>
                                        <p:tgtEl>
                                          <p:spTgt spid="3">
                                            <p:txEl>
                                              <p:pRg st="0" end="0"/>
                                            </p:txEl>
                                          </p:spTgt>
                                        </p:tgtEl>
                                        <p:attrNameLst>
                                          <p:attrName>style.rotation</p:attrName>
                                        </p:attrNameLst>
                                      </p:cBhvr>
                                      <p:to>
                                        <p:strVal val="-45.0"/>
                                      </p:to>
                                    </p:set>
                                    <p:anim calcmode="lin" valueType="num">
                                      <p:cBhvr>
                                        <p:cTn id="8" dur="455" fill="hold">
                                          <p:stCondLst>
                                            <p:cond delay="455"/>
                                          </p:stCondLst>
                                        </p:cTn>
                                        <p:tgtEl>
                                          <p:spTgt spid="3">
                                            <p:txEl>
                                              <p:pRg st="0" end="0"/>
                                            </p:txEl>
                                          </p:spTgt>
                                        </p:tgtEl>
                                        <p:attrNameLst>
                                          <p:attrName>style.rotation</p:attrName>
                                        </p:attrNameLst>
                                      </p:cBhvr>
                                      <p:tavLst>
                                        <p:tav tm="0">
                                          <p:val>
                                            <p:fltVal val="-45"/>
                                          </p:val>
                                        </p:tav>
                                        <p:tav tm="69900">
                                          <p:val>
                                            <p:fltVal val="45"/>
                                          </p:val>
                                        </p:tav>
                                        <p:tav tm="100000">
                                          <p:val>
                                            <p:fltVal val="0"/>
                                          </p:val>
                                        </p:tav>
                                      </p:tavLst>
                                    </p:anim>
                                    <p:anim calcmode="lin" valueType="num">
                                      <p:cBhvr>
                                        <p:cTn id="9" dur="455" fill="hold">
                                          <p:stCondLst>
                                            <p:cond delay="0"/>
                                          </p:stCondLst>
                                        </p:cTn>
                                        <p:tgtEl>
                                          <p:spTgt spid="3">
                                            <p:txEl>
                                              <p:pRg st="0" end="0"/>
                                            </p:txEl>
                                          </p:spTgt>
                                        </p:tgtEl>
                                        <p:attrNameLst>
                                          <p:attrName>ppt_y</p:attrName>
                                        </p:attrNameLst>
                                      </p:cBhvr>
                                      <p:tavLst>
                                        <p:tav tm="0">
                                          <p:val>
                                            <p:strVal val="#ppt_y-1"/>
                                          </p:val>
                                        </p:tav>
                                        <p:tav tm="100000">
                                          <p:val>
                                            <p:strVal val="#ppt_y-(0.354*#ppt_w-0.172*#ppt_h)"/>
                                          </p:val>
                                        </p:tav>
                                      </p:tavLst>
                                    </p:anim>
                                    <p:anim calcmode="lin" valueType="num">
                                      <p:cBhvr>
                                        <p:cTn id="10" dur="156" decel="50000" autoRev="1" fill="hold">
                                          <p:stCondLst>
                                            <p:cond delay="455"/>
                                          </p:stCondLst>
                                        </p:cTn>
                                        <p:tgtEl>
                                          <p:spTgt spid="3">
                                            <p:txEl>
                                              <p:pRg st="0" end="0"/>
                                            </p:txEl>
                                          </p:spTgt>
                                        </p:tgtEl>
                                        <p:attrNameLst>
                                          <p:attrName>ppt_y</p:attrName>
                                        </p:attrNameLst>
                                      </p:cBhvr>
                                      <p:tavLst>
                                        <p:tav tm="0">
                                          <p:val>
                                            <p:strVal val="#ppt_y-(0.354*#ppt_w-0.172*#ppt_h)"/>
                                          </p:val>
                                        </p:tav>
                                        <p:tav tm="100000">
                                          <p:val>
                                            <p:strVal val="#ppt_y-(0.354*#ppt_w-0.172*#ppt_h)-#ppt_h/2"/>
                                          </p:val>
                                        </p:tav>
                                      </p:tavLst>
                                    </p:anim>
                                    <p:anim calcmode="lin" valueType="num">
                                      <p:cBhvr>
                                        <p:cTn id="11" dur="136" fill="hold">
                                          <p:stCondLst>
                                            <p:cond delay="864"/>
                                          </p:stCondLst>
                                        </p:cTn>
                                        <p:tgtEl>
                                          <p:spTgt spid="3">
                                            <p:txEl>
                                              <p:pRg st="0" end="0"/>
                                            </p:txEl>
                                          </p:spTgt>
                                        </p:tgtEl>
                                        <p:attrNameLst>
                                          <p:attrName>ppt_y</p:attrName>
                                        </p:attrNameLst>
                                      </p:cBhvr>
                                      <p:tavLst>
                                        <p:tav tm="0">
                                          <p:val>
                                            <p:strVal val="#ppt_y-(0.354*#ppt_w-0.172*#ppt_h)"/>
                                          </p:val>
                                        </p:tav>
                                        <p:tav tm="100000">
                                          <p:val>
                                            <p:strVal val="#ppt_y"/>
                                          </p:val>
                                        </p:tav>
                                      </p:tavLst>
                                    </p:anim>
                                  </p:childTnLst>
                                </p:cTn>
                              </p:par>
                              <p:par>
                                <p:cTn id="12" presetID="38" presetClass="entr" presetSubtype="0" accel="50000" fill="hold" grpId="0" nodeType="withEffect">
                                  <p:stCondLst>
                                    <p:cond delay="0"/>
                                  </p:stCondLst>
                                  <p:iterate type="lt">
                                    <p:tmPct val="50000"/>
                                  </p:iterate>
                                  <p:childTnLst>
                                    <p:set>
                                      <p:cBhvr>
                                        <p:cTn id="13" dur="1" fill="hold">
                                          <p:stCondLst>
                                            <p:cond delay="0"/>
                                          </p:stCondLst>
                                        </p:cTn>
                                        <p:tgtEl>
                                          <p:spTgt spid="3">
                                            <p:txEl>
                                              <p:pRg st="1" end="1"/>
                                            </p:txEl>
                                          </p:spTgt>
                                        </p:tgtEl>
                                        <p:attrNameLst>
                                          <p:attrName>style.visibility</p:attrName>
                                        </p:attrNameLst>
                                      </p:cBhvr>
                                      <p:to>
                                        <p:strVal val="visible"/>
                                      </p:to>
                                    </p:set>
                                    <p:set>
                                      <p:cBhvr>
                                        <p:cTn id="14" dur="455" fill="hold">
                                          <p:stCondLst>
                                            <p:cond delay="0"/>
                                          </p:stCondLst>
                                        </p:cTn>
                                        <p:tgtEl>
                                          <p:spTgt spid="3">
                                            <p:txEl>
                                              <p:pRg st="1" end="1"/>
                                            </p:txEl>
                                          </p:spTgt>
                                        </p:tgtEl>
                                        <p:attrNameLst>
                                          <p:attrName>style.rotation</p:attrName>
                                        </p:attrNameLst>
                                      </p:cBhvr>
                                      <p:to>
                                        <p:strVal val="-45.0"/>
                                      </p:to>
                                    </p:set>
                                    <p:anim calcmode="lin" valueType="num">
                                      <p:cBhvr>
                                        <p:cTn id="15" dur="455" fill="hold">
                                          <p:stCondLst>
                                            <p:cond delay="455"/>
                                          </p:stCondLst>
                                        </p:cTn>
                                        <p:tgtEl>
                                          <p:spTgt spid="3">
                                            <p:txEl>
                                              <p:pRg st="1" end="1"/>
                                            </p:txEl>
                                          </p:spTgt>
                                        </p:tgtEl>
                                        <p:attrNameLst>
                                          <p:attrName>style.rotation</p:attrName>
                                        </p:attrNameLst>
                                      </p:cBhvr>
                                      <p:tavLst>
                                        <p:tav tm="0">
                                          <p:val>
                                            <p:fltVal val="-45"/>
                                          </p:val>
                                        </p:tav>
                                        <p:tav tm="69900">
                                          <p:val>
                                            <p:fltVal val="45"/>
                                          </p:val>
                                        </p:tav>
                                        <p:tav tm="100000">
                                          <p:val>
                                            <p:fltVal val="0"/>
                                          </p:val>
                                        </p:tav>
                                      </p:tavLst>
                                    </p:anim>
                                    <p:anim calcmode="lin" valueType="num">
                                      <p:cBhvr>
                                        <p:cTn id="16" dur="455" fill="hold">
                                          <p:stCondLst>
                                            <p:cond delay="0"/>
                                          </p:stCondLst>
                                        </p:cTn>
                                        <p:tgtEl>
                                          <p:spTgt spid="3">
                                            <p:txEl>
                                              <p:pRg st="1" end="1"/>
                                            </p:txEl>
                                          </p:spTgt>
                                        </p:tgtEl>
                                        <p:attrNameLst>
                                          <p:attrName>ppt_y</p:attrName>
                                        </p:attrNameLst>
                                      </p:cBhvr>
                                      <p:tavLst>
                                        <p:tav tm="0">
                                          <p:val>
                                            <p:strVal val="#ppt_y-1"/>
                                          </p:val>
                                        </p:tav>
                                        <p:tav tm="100000">
                                          <p:val>
                                            <p:strVal val="#ppt_y-(0.354*#ppt_w-0.172*#ppt_h)"/>
                                          </p:val>
                                        </p:tav>
                                      </p:tavLst>
                                    </p:anim>
                                    <p:anim calcmode="lin" valueType="num">
                                      <p:cBhvr>
                                        <p:cTn id="17" dur="156" decel="50000" autoRev="1" fill="hold">
                                          <p:stCondLst>
                                            <p:cond delay="455"/>
                                          </p:stCondLst>
                                        </p:cTn>
                                        <p:tgtEl>
                                          <p:spTgt spid="3">
                                            <p:txEl>
                                              <p:pRg st="1" end="1"/>
                                            </p:txEl>
                                          </p:spTgt>
                                        </p:tgtEl>
                                        <p:attrNameLst>
                                          <p:attrName>ppt_y</p:attrName>
                                        </p:attrNameLst>
                                      </p:cBhvr>
                                      <p:tavLst>
                                        <p:tav tm="0">
                                          <p:val>
                                            <p:strVal val="#ppt_y-(0.354*#ppt_w-0.172*#ppt_h)"/>
                                          </p:val>
                                        </p:tav>
                                        <p:tav tm="100000">
                                          <p:val>
                                            <p:strVal val="#ppt_y-(0.354*#ppt_w-0.172*#ppt_h)-#ppt_h/2"/>
                                          </p:val>
                                        </p:tav>
                                      </p:tavLst>
                                    </p:anim>
                                    <p:anim calcmode="lin" valueType="num">
                                      <p:cBhvr>
                                        <p:cTn id="18" dur="136" fill="hold">
                                          <p:stCondLst>
                                            <p:cond delay="864"/>
                                          </p:stCondLst>
                                        </p:cTn>
                                        <p:tgtEl>
                                          <p:spTgt spid="3">
                                            <p:txEl>
                                              <p:pRg st="1" end="1"/>
                                            </p:txEl>
                                          </p:spTgt>
                                        </p:tgtEl>
                                        <p:attrNameLst>
                                          <p:attrName>ppt_y</p:attrName>
                                        </p:attrNameLst>
                                      </p:cBhvr>
                                      <p:tavLst>
                                        <p:tav tm="0">
                                          <p:val>
                                            <p:strVal val="#ppt_y-(0.354*#ppt_w-0.172*#ppt_h)"/>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heel(1)">
                                      <p:cBhvr>
                                        <p:cTn id="23" dur="20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randombar(horizontal)">
                                      <p:cBhvr>
                                        <p:cTn id="2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Graphic spid="5" grpId="0">
        <p:bldAsOne/>
      </p:bldGraphic>
      <p:bldGraphic spid="6" grpId="0">
        <p:bldAsOne/>
      </p:bldGraphic>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 /></Relationships>
</file>

<file path=ppt/theme/theme1.xml><?xml version="1.0" encoding="utf-8"?>
<a:theme xmlns:a="http://schemas.openxmlformats.org/drawingml/2006/main" name="Circuit">
  <a:themeElements>
    <a:clrScheme name="Circuit">
      <a:dk1>
        <a:sysClr val="windowText" lastClr="000000"/>
      </a:dk1>
      <a:lt1>
        <a:sysClr val="window" lastClr="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B8FA56"/>
      </a:hlink>
      <a:folHlink>
        <a:srgbClr val="7AF8CC"/>
      </a:folHlink>
    </a:clrScheme>
    <a:fontScheme name="Circui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0911B802-464C-4241-8DD9-B60FF88E379F}"/>
    </a:ext>
  </a:extLst>
</a:theme>
</file>

<file path=docProps/app.xml><?xml version="1.0" encoding="utf-8"?>
<Properties xmlns="http://schemas.openxmlformats.org/officeDocument/2006/extended-properties" xmlns:vt="http://schemas.openxmlformats.org/officeDocument/2006/docPropsVTypes">
  <TotalTime>0</TotalTime>
  <Words>547</Words>
  <Application>Microsoft Office PowerPoint</Application>
  <PresentationFormat>Widescreen</PresentationFormat>
  <Paragraphs>27</Paragraphs>
  <Slides>14</Slides>
  <Notes>0</Notes>
  <HiddenSlides>0</HiddenSlides>
  <MMClips>1</MMClips>
  <ScaleCrop>false</ScaleCrop>
  <HeadingPairs>
    <vt:vector size="4" baseType="variant">
      <vt:variant>
        <vt:lpstr>Theme</vt:lpstr>
      </vt:variant>
      <vt:variant>
        <vt:i4>1</vt:i4>
      </vt:variant>
      <vt:variant>
        <vt:lpstr>Slide Titles</vt:lpstr>
      </vt:variant>
      <vt:variant>
        <vt:i4>14</vt:i4>
      </vt:variant>
    </vt:vector>
  </HeadingPairs>
  <TitlesOfParts>
    <vt:vector size="15" baseType="lpstr">
      <vt:lpstr>Circuit</vt:lpstr>
      <vt:lpstr>Welcome  गेमीफिकेशन शिक्षण विधि द्वारा-  आओ भारत की सैर करें  </vt:lpstr>
      <vt:lpstr>शिक्षिका - नीता कुमारी पदनाम - सहायक अध्यापिका विद्यालय- उच्च प्राथमिक विद्यालय बैरमगंज  ब्लॉक – टप्पल  जनपद - अलीगढ़, उत्तर प्रदेश</vt:lpstr>
      <vt:lpstr>🕯️ बच्चों के मन से ग्लोब या नक्शा ना समझने के डर को हटाना । 🕯️ गेमीफिकेशन का सहारा लेकर बच्चों के मन से मानचित्र और भूगोल के डर को रुचि में बदलना । 🕯️ इस नवाचार का अन्य प्रमुख उद्देश्य केवल भूगोल रटना नहीं बल्कि एकीकृत शिक्षण को चरितार्थ करना है । 🕯️ इस नवाचार के माध्यम से बच्चे एक ही समय में कई विषय सीख सकेंगे जैसे भूगोल ( नक्शा और राज्यों की स्थिति) गणित (पासे के अंकों को जोड़ना) और सामान्य ज्ञान (यातायात के साधन) 🕯️ यह नवाचार (learning by doing) के सिद्धांत पर आधारित है जिसका लक्ष्य बच्चों को किताबी ज्ञान न देकर स्थाई और पक्का ज्ञान देना है ।</vt:lpstr>
      <vt:lpstr>क्रियान्वयन</vt:lpstr>
      <vt:lpstr>2. खेल की शुरुआत: प्रत्येक समूह को यह चार्ट, पासा और गोटियाँ दी जाती हैं । खेल की शुरुआत में, बच्चा पासा फेंकता है (जैसे ‘4’ आना) और अपनी गोटी को ‘स्टार्ट’ लाइन से 4 कदम आगे बढ़ाता है ।</vt:lpstr>
      <vt:lpstr>3. अपनी टोकन के साथ चलते हुए रास्ते में यातायात के साधन मिलते जाएंगे उनका प्रयोग करते हुए बच्चा यातायात के साधनों की तीव्रता के अनुसार आगे बढ़ता चलेगा ।</vt:lpstr>
      <vt:lpstr>PowerPoint Presentation</vt:lpstr>
      <vt:lpstr>प्रभाव- </vt:lpstr>
      <vt:lpstr>PowerPoint Presentation</vt:lpstr>
      <vt:lpstr>शिक्षा अब बोझ नहीं सबसे सकारात्मक प्रभाव बच्चों की शिक्षा ग्रहण करने में दिखाई दिया, उनकी बोरियत खत्म हुई अब वह शिक्षा ग्रहण करने के लिए उत्सुक एवं ऊर्जा में दिखने लगे ।</vt:lpstr>
      <vt:lpstr>नवाचार से शिक्षा में रुचि बढ़ी तो बच्चे बने लेखक</vt:lpstr>
      <vt:lpstr>प्रयोग विधि वीडियो</vt:lpstr>
      <vt:lpstr>निष्कर्ष</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शिक्षिका - नीता कुमारी पदनाम - सहायक अध्यापिका विद्यालय- उच्च प्राथमिक विद्यालय बैरमगंज  ब्लॉक – टप्पल  जनपद - अलीगढ़, उत्तर प्रदेश</dc:title>
  <dc:creator>Neeta Kumari</dc:creator>
  <cp:lastModifiedBy>Neeta Kumari</cp:lastModifiedBy>
  <cp:revision>15</cp:revision>
  <dcterms:created xsi:type="dcterms:W3CDTF">2025-11-20T05:06:20Z</dcterms:created>
  <dcterms:modified xsi:type="dcterms:W3CDTF">2026-03-11T08:13:52Z</dcterms:modified>
</cp:coreProperties>
</file>