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8" r:id="rId3"/>
    <p:sldId id="259" r:id="rId4"/>
    <p:sldId id="260" r:id="rId5"/>
    <p:sldId id="264" r:id="rId6"/>
    <p:sldId id="270" r:id="rId7"/>
  </p:sldIdLst>
  <p:sldSz cx="12192000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/>
    <p:restoredTop sz="94660"/>
  </p:normalViewPr>
  <p:slideViewPr>
    <p:cSldViewPr snapToGrid="0" showGuides="1">
      <p:cViewPr>
        <p:scale>
          <a:sx n="104" d="100"/>
          <a:sy n="104" d="100"/>
        </p:scale>
        <p:origin x="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86" d="100"/>
        <a:sy n="8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9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150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049151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152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43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144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2026/3/13</a:t>
            </a:fld>
            <a:endParaRPr lang="zh-CN" altLang="en-US"/>
          </a:p>
        </p:txBody>
      </p:sp>
      <p:sp>
        <p:nvSpPr>
          <p:cNvPr id="1049145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9146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47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9148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6"/>
          <p:cNvPicPr>
            <a:picLocks noChangeAspect="1"/>
          </p:cNvPicPr>
          <p:nvPr userDrawn="1"/>
        </p:nvPicPr>
        <p:blipFill>
          <a:blip r:embed="rId2"/>
          <a:srcRect l="24001" t="37222" r="20563" b="2249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581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82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83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11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1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1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ly-arrang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4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95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09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09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09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00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0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0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0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5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16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1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1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1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21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22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23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24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25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6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27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28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29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30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31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32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33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909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09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09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3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3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37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38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49139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40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41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42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4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9105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06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4910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08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9109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FE59EF7-CDE9-49C8-ACA7-1D726AE449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98"/>
          <p:cNvGrpSpPr/>
          <p:nvPr/>
        </p:nvGrpSpPr>
        <p:grpSpPr>
          <a:xfrm rot="-4415535" flipH="1">
            <a:off x="11315700" y="180975"/>
            <a:ext cx="793750" cy="558800"/>
            <a:chOff x="0" y="0"/>
            <a:chExt cx="874705" cy="650964"/>
          </a:xfrm>
        </p:grpSpPr>
        <p:sp>
          <p:nvSpPr>
            <p:cNvPr id="1048584" name="等腰三角形 99"/>
            <p:cNvSpPr/>
            <p:nvPr/>
          </p:nvSpPr>
          <p:spPr>
            <a:xfrm rot="-1741463">
              <a:off x="0" y="0"/>
              <a:ext cx="716684" cy="286414"/>
            </a:xfrm>
            <a:prstGeom prst="triangle">
              <a:avLst>
                <a:gd name="adj" fmla="val 26056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85" name="等腰三角形 100"/>
            <p:cNvSpPr/>
            <p:nvPr/>
          </p:nvSpPr>
          <p:spPr>
            <a:xfrm rot="9058537">
              <a:off x="171252" y="239176"/>
              <a:ext cx="703453" cy="411788"/>
            </a:xfrm>
            <a:prstGeom prst="triangle">
              <a:avLst>
                <a:gd name="adj" fmla="val 8044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组合 98"/>
          <p:cNvGrpSpPr/>
          <p:nvPr/>
        </p:nvGrpSpPr>
        <p:grpSpPr>
          <a:xfrm rot="6011733" flipH="1">
            <a:off x="169863" y="6053138"/>
            <a:ext cx="793750" cy="558800"/>
            <a:chOff x="0" y="0"/>
            <a:chExt cx="874705" cy="650964"/>
          </a:xfrm>
        </p:grpSpPr>
        <p:sp>
          <p:nvSpPr>
            <p:cNvPr id="1048586" name="等腰三角形 99"/>
            <p:cNvSpPr/>
            <p:nvPr/>
          </p:nvSpPr>
          <p:spPr>
            <a:xfrm rot="-1741463">
              <a:off x="0" y="0"/>
              <a:ext cx="716684" cy="286414"/>
            </a:xfrm>
            <a:prstGeom prst="triangle">
              <a:avLst>
                <a:gd name="adj" fmla="val 26056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87" name="等腰三角形 100"/>
            <p:cNvSpPr/>
            <p:nvPr/>
          </p:nvSpPr>
          <p:spPr>
            <a:xfrm rot="9058537">
              <a:off x="171252" y="239176"/>
              <a:ext cx="703453" cy="411788"/>
            </a:xfrm>
            <a:prstGeom prst="triangle">
              <a:avLst>
                <a:gd name="adj" fmla="val 8044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组合 29"/>
          <p:cNvGrpSpPr/>
          <p:nvPr/>
        </p:nvGrpSpPr>
        <p:grpSpPr>
          <a:xfrm flipH="1">
            <a:off x="7626350" y="1609725"/>
            <a:ext cx="1117600" cy="523875"/>
            <a:chOff x="0" y="0"/>
            <a:chExt cx="766254" cy="340156"/>
          </a:xfrm>
        </p:grpSpPr>
        <p:sp>
          <p:nvSpPr>
            <p:cNvPr id="1048591" name="等腰三角形 30"/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92" name="等腰三角形 31"/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93" name="等腰三角形 32"/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8594" name="等腰三角形 101"/>
          <p:cNvSpPr/>
          <p:nvPr/>
        </p:nvSpPr>
        <p:spPr>
          <a:xfrm rot="-8125928">
            <a:off x="5961063" y="4926013"/>
            <a:ext cx="271462" cy="292100"/>
          </a:xfrm>
          <a:prstGeom prst="triangle">
            <a:avLst>
              <a:gd name="adj" fmla="val 80449"/>
            </a:avLst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grpSp>
        <p:nvGrpSpPr>
          <p:cNvPr id="30" name="组合 84"/>
          <p:cNvGrpSpPr/>
          <p:nvPr/>
        </p:nvGrpSpPr>
        <p:grpSpPr>
          <a:xfrm rot="882077">
            <a:off x="170949" y="-176776"/>
            <a:ext cx="2579443" cy="3285353"/>
            <a:chOff x="16122" y="1158146"/>
            <a:chExt cx="2579659" cy="3285251"/>
          </a:xfrm>
        </p:grpSpPr>
        <p:sp>
          <p:nvSpPr>
            <p:cNvPr id="1048596" name="等腰三角形 86"/>
            <p:cNvSpPr/>
            <p:nvPr/>
          </p:nvSpPr>
          <p:spPr>
            <a:xfrm rot="-921972" flipV="1">
              <a:off x="108365" y="1405941"/>
              <a:ext cx="2012309" cy="990973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97" name="等腰三角形 87"/>
            <p:cNvSpPr/>
            <p:nvPr/>
          </p:nvSpPr>
          <p:spPr>
            <a:xfrm>
              <a:off x="1237729" y="1158146"/>
              <a:ext cx="1351702" cy="1221501"/>
            </a:xfrm>
            <a:prstGeom prst="triangle">
              <a:avLst>
                <a:gd name="adj" fmla="val 52347"/>
              </a:avLst>
            </a:prstGeom>
            <a:solidFill>
              <a:schemeClr val="bg1">
                <a:alpha val="8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98" name="等腰三角形 88"/>
            <p:cNvSpPr/>
            <p:nvPr/>
          </p:nvSpPr>
          <p:spPr>
            <a:xfrm flipV="1">
              <a:off x="1244079" y="2378553"/>
              <a:ext cx="1351702" cy="867229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599" name="等腰三角形 89"/>
            <p:cNvSpPr/>
            <p:nvPr/>
          </p:nvSpPr>
          <p:spPr>
            <a:xfrm>
              <a:off x="795325" y="2376979"/>
              <a:ext cx="1127589" cy="866420"/>
            </a:xfrm>
            <a:prstGeom prst="triangle">
              <a:avLst>
                <a:gd name="adj" fmla="val 40398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0" name="等腰三角形 90"/>
            <p:cNvSpPr/>
            <p:nvPr/>
          </p:nvSpPr>
          <p:spPr>
            <a:xfrm rot="3785567">
              <a:off x="-127051" y="1880807"/>
              <a:ext cx="1760190" cy="800984"/>
            </a:xfrm>
            <a:prstGeom prst="triangle">
              <a:avLst>
                <a:gd name="adj" fmla="val 681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1" name="等腰三角形 91"/>
            <p:cNvSpPr/>
            <p:nvPr/>
          </p:nvSpPr>
          <p:spPr>
            <a:xfrm rot="5400000">
              <a:off x="-575131" y="2282804"/>
              <a:ext cx="1960884" cy="778378"/>
            </a:xfrm>
            <a:prstGeom prst="triangle">
              <a:avLst>
                <a:gd name="adj" fmla="val 79579"/>
              </a:avLst>
            </a:prstGeom>
            <a:solidFill>
              <a:schemeClr val="bg1">
                <a:alpha val="25098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2" name="等腰三角形 92"/>
            <p:cNvSpPr/>
            <p:nvPr/>
          </p:nvSpPr>
          <p:spPr>
            <a:xfrm flipV="1">
              <a:off x="790363" y="3243399"/>
              <a:ext cx="1124805" cy="1199998"/>
            </a:xfrm>
            <a:prstGeom prst="triangle">
              <a:avLst>
                <a:gd name="adj" fmla="val 69194"/>
              </a:avLst>
            </a:prstGeom>
            <a:solidFill>
              <a:schemeClr val="bg1">
                <a:alpha val="45097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3" name="等腰三角形 93"/>
            <p:cNvSpPr/>
            <p:nvPr/>
          </p:nvSpPr>
          <p:spPr>
            <a:xfrm rot="1593660">
              <a:off x="58972" y="3371057"/>
              <a:ext cx="1779204" cy="731316"/>
            </a:xfrm>
            <a:prstGeom prst="triangle">
              <a:avLst>
                <a:gd name="adj" fmla="val 30144"/>
              </a:avLst>
            </a:prstGeom>
            <a:solidFill>
              <a:schemeClr val="bg1">
                <a:alpha val="6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组合 84"/>
          <p:cNvGrpSpPr/>
          <p:nvPr/>
        </p:nvGrpSpPr>
        <p:grpSpPr>
          <a:xfrm rot="5400000" flipH="1">
            <a:off x="5149335" y="3916663"/>
            <a:ext cx="2066956" cy="3621022"/>
            <a:chOff x="0" y="0"/>
            <a:chExt cx="2595781" cy="4443397"/>
          </a:xfrm>
        </p:grpSpPr>
        <p:sp>
          <p:nvSpPr>
            <p:cNvPr id="1048605" name="等腰三角形 85"/>
            <p:cNvSpPr/>
            <p:nvPr/>
          </p:nvSpPr>
          <p:spPr>
            <a:xfrm rot="-5400000" flipV="1">
              <a:off x="124898" y="-124898"/>
              <a:ext cx="1691550" cy="1941346"/>
            </a:xfrm>
            <a:prstGeom prst="triangle">
              <a:avLst>
                <a:gd name="adj" fmla="val 31486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6" name="等腰三角形 86"/>
            <p:cNvSpPr/>
            <p:nvPr/>
          </p:nvSpPr>
          <p:spPr>
            <a:xfrm rot="-921972" flipV="1">
              <a:off x="108365" y="1405941"/>
              <a:ext cx="2012309" cy="990973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7" name="等腰三角形 87"/>
            <p:cNvSpPr/>
            <p:nvPr/>
          </p:nvSpPr>
          <p:spPr>
            <a:xfrm>
              <a:off x="1237729" y="1158146"/>
              <a:ext cx="1351702" cy="1221501"/>
            </a:xfrm>
            <a:prstGeom prst="triangle">
              <a:avLst>
                <a:gd name="adj" fmla="val 52347"/>
              </a:avLst>
            </a:prstGeom>
            <a:solidFill>
              <a:schemeClr val="bg1">
                <a:alpha val="8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8" name="等腰三角形 88"/>
            <p:cNvSpPr/>
            <p:nvPr/>
          </p:nvSpPr>
          <p:spPr>
            <a:xfrm flipV="1">
              <a:off x="1244079" y="2378553"/>
              <a:ext cx="1351702" cy="867229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09" name="等腰三角形 89"/>
            <p:cNvSpPr/>
            <p:nvPr/>
          </p:nvSpPr>
          <p:spPr>
            <a:xfrm>
              <a:off x="795325" y="2376979"/>
              <a:ext cx="1127589" cy="866420"/>
            </a:xfrm>
            <a:prstGeom prst="triangle">
              <a:avLst>
                <a:gd name="adj" fmla="val 40398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10" name="等腰三角形 90"/>
            <p:cNvSpPr/>
            <p:nvPr/>
          </p:nvSpPr>
          <p:spPr>
            <a:xfrm rot="3785567">
              <a:off x="-127051" y="1880807"/>
              <a:ext cx="1760190" cy="800984"/>
            </a:xfrm>
            <a:prstGeom prst="triangle">
              <a:avLst>
                <a:gd name="adj" fmla="val 681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11" name="等腰三角形 91"/>
            <p:cNvSpPr/>
            <p:nvPr/>
          </p:nvSpPr>
          <p:spPr>
            <a:xfrm rot="5400000">
              <a:off x="-575131" y="2282804"/>
              <a:ext cx="1960884" cy="778378"/>
            </a:xfrm>
            <a:prstGeom prst="triangle">
              <a:avLst>
                <a:gd name="adj" fmla="val 79579"/>
              </a:avLst>
            </a:prstGeom>
            <a:solidFill>
              <a:schemeClr val="bg1">
                <a:alpha val="25098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12" name="等腰三角形 92"/>
            <p:cNvSpPr/>
            <p:nvPr/>
          </p:nvSpPr>
          <p:spPr>
            <a:xfrm flipV="1">
              <a:off x="790363" y="3243399"/>
              <a:ext cx="1124805" cy="1199998"/>
            </a:xfrm>
            <a:prstGeom prst="triangle">
              <a:avLst>
                <a:gd name="adj" fmla="val 69194"/>
              </a:avLst>
            </a:prstGeom>
            <a:solidFill>
              <a:schemeClr val="bg1">
                <a:alpha val="45097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13" name="等腰三角形 93"/>
            <p:cNvSpPr/>
            <p:nvPr/>
          </p:nvSpPr>
          <p:spPr>
            <a:xfrm rot="1593660">
              <a:off x="58972" y="3371057"/>
              <a:ext cx="1779204" cy="731316"/>
            </a:xfrm>
            <a:prstGeom prst="triangle">
              <a:avLst>
                <a:gd name="adj" fmla="val 30144"/>
              </a:avLst>
            </a:prstGeom>
            <a:solidFill>
              <a:schemeClr val="bg1">
                <a:alpha val="6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97174" name="Picture 209717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209226" y="201748"/>
            <a:ext cx="2559193" cy="2770051"/>
          </a:xfrm>
          <a:prstGeom prst="rect">
            <a:avLst/>
          </a:prstGeom>
        </p:spPr>
      </p:pic>
      <p:sp>
        <p:nvSpPr>
          <p:cNvPr id="1049160" name="TextBox 1049159"/>
          <p:cNvSpPr txBox="1"/>
          <p:nvPr/>
        </p:nvSpPr>
        <p:spPr>
          <a:xfrm>
            <a:off x="740381" y="2408268"/>
            <a:ext cx="688911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3600" b="1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हिंदी साहित्य की</a:t>
            </a:r>
            <a:r>
              <a:rPr lang="en-US" altLang="hi-IN" sz="3600" b="1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 </a:t>
            </a:r>
            <a:r>
              <a:rPr lang="hi-IN" altLang="hi-IN" sz="3600" b="1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गद्य विधाओं पर पहेलियों द्वारा शिक्षण </a:t>
            </a:r>
            <a:endParaRPr lang="en-GB" sz="3600" b="1" dirty="0">
              <a:solidFill>
                <a:srgbClr val="FFC000"/>
              </a:solidFill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  <p:sp>
        <p:nvSpPr>
          <p:cNvPr id="1049162" name="TextBox 1049161"/>
          <p:cNvSpPr txBox="1"/>
          <p:nvPr/>
        </p:nvSpPr>
        <p:spPr>
          <a:xfrm>
            <a:off x="8148453" y="3219450"/>
            <a:ext cx="3572819" cy="30251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2800" dirty="0">
                <a:solidFill>
                  <a:srgbClr val="FFC000"/>
                </a:solidFill>
              </a:rPr>
              <a:t>गुंजन जादौन </a:t>
            </a:r>
            <a:endParaRPr lang="en-GB" sz="2800" dirty="0">
              <a:solidFill>
                <a:srgbClr val="FFC000"/>
              </a:solidFill>
            </a:endParaRPr>
          </a:p>
          <a:p>
            <a:r>
              <a:rPr lang="hi-IN" sz="2800" dirty="0">
                <a:solidFill>
                  <a:srgbClr val="FFC000"/>
                </a:solidFill>
              </a:rPr>
              <a:t>स०अ०</a:t>
            </a:r>
            <a:endParaRPr lang="en-GB" sz="2800" dirty="0">
              <a:solidFill>
                <a:srgbClr val="FFC000"/>
              </a:solidFill>
            </a:endParaRPr>
          </a:p>
          <a:p>
            <a:r>
              <a:rPr lang="hi-IN" sz="2800" dirty="0">
                <a:solidFill>
                  <a:srgbClr val="FFC000"/>
                </a:solidFill>
              </a:rPr>
              <a:t>राजकीय हाईस्कूल जयनगर शमशाबाद आगरा </a:t>
            </a:r>
            <a:endParaRPr lang="en-GB" sz="2800" dirty="0">
              <a:solidFill>
                <a:srgbClr val="FFC000"/>
              </a:solidFill>
            </a:endParaRPr>
          </a:p>
          <a:p>
            <a:r>
              <a:rPr lang="hi-IN" sz="2800" dirty="0">
                <a:solidFill>
                  <a:srgbClr val="FFC000"/>
                </a:solidFill>
              </a:rPr>
              <a:t>विकास क्षेत्र </a:t>
            </a:r>
            <a:r>
              <a:rPr lang="en-US" altLang="hi-IN" sz="2800" dirty="0">
                <a:solidFill>
                  <a:srgbClr val="FFC000"/>
                </a:solidFill>
              </a:rPr>
              <a:t>- </a:t>
            </a:r>
            <a:r>
              <a:rPr lang="hi-IN" altLang="hi-IN" sz="2800" dirty="0">
                <a:solidFill>
                  <a:srgbClr val="FFC000"/>
                </a:solidFill>
              </a:rPr>
              <a:t>शमशाबाद </a:t>
            </a:r>
            <a:r>
              <a:rPr lang="en-US" altLang="hi-IN" sz="2800" dirty="0">
                <a:solidFill>
                  <a:srgbClr val="FFC000"/>
                </a:solidFill>
              </a:rPr>
              <a:t> </a:t>
            </a:r>
            <a:r>
              <a:rPr lang="hi-IN" altLang="hi-IN" sz="2800" dirty="0">
                <a:solidFill>
                  <a:srgbClr val="FFC000"/>
                </a:solidFill>
              </a:rPr>
              <a:t>जनपद</a:t>
            </a:r>
            <a:r>
              <a:rPr lang="en-US" altLang="hi-IN" sz="2800" dirty="0">
                <a:solidFill>
                  <a:srgbClr val="FFC000"/>
                </a:solidFill>
              </a:rPr>
              <a:t> - </a:t>
            </a:r>
            <a:r>
              <a:rPr lang="hi-IN" altLang="hi-IN" sz="2800" dirty="0">
                <a:solidFill>
                  <a:srgbClr val="FFC000"/>
                </a:solidFill>
              </a:rPr>
              <a:t>आगरा </a:t>
            </a:r>
            <a:endParaRPr lang="en-GB" sz="2800" dirty="0">
              <a:solidFill>
                <a:srgbClr val="FFC000"/>
              </a:solidFill>
            </a:endParaRPr>
          </a:p>
          <a:p>
            <a:r>
              <a:rPr lang="hi-IN" altLang="hi-IN" sz="2800" dirty="0">
                <a:solidFill>
                  <a:srgbClr val="FFC000"/>
                </a:solidFill>
              </a:rPr>
              <a:t>जिला </a:t>
            </a:r>
            <a:r>
              <a:rPr lang="en-US" altLang="hi-IN" sz="2800" dirty="0">
                <a:solidFill>
                  <a:srgbClr val="FFC000"/>
                </a:solidFill>
              </a:rPr>
              <a:t>- </a:t>
            </a:r>
            <a:r>
              <a:rPr lang="hi-IN" altLang="hi-IN" sz="2800" dirty="0">
                <a:solidFill>
                  <a:srgbClr val="FFC000"/>
                </a:solidFill>
              </a:rPr>
              <a:t>आगरा </a:t>
            </a:r>
            <a:endParaRPr lang="en-GB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流程图: 决策 1"/>
          <p:cNvSpPr/>
          <p:nvPr/>
        </p:nvSpPr>
        <p:spPr>
          <a:xfrm rot="19558008">
            <a:off x="323573" y="2232508"/>
            <a:ext cx="4996055" cy="4496287"/>
          </a:xfrm>
          <a:prstGeom prst="flowChartDecision">
            <a:avLst/>
          </a:prstGeom>
          <a:solidFill>
            <a:schemeClr val="bg1">
              <a:alpha val="50195"/>
            </a:schemeClr>
          </a:solidFill>
          <a:ln w="50800">
            <a:solidFill>
              <a:srgbClr val="D04617"/>
            </a:solidFill>
            <a:prstDash val="solid"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48615" name="流程图: 决策 34"/>
          <p:cNvSpPr/>
          <p:nvPr/>
        </p:nvSpPr>
        <p:spPr>
          <a:xfrm>
            <a:off x="132067" y="-4276"/>
            <a:ext cx="6046738" cy="2422071"/>
          </a:xfrm>
          <a:prstGeom prst="flowChartDecision">
            <a:avLst/>
          </a:prstGeom>
          <a:solidFill>
            <a:srgbClr val="C0C0C0"/>
          </a:solidFill>
          <a:ln w="9525">
            <a:solidFill>
              <a:srgbClr val="92D04F"/>
            </a:solidFill>
            <a:prstDash val="solid"/>
          </a:ln>
        </p:spPr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hi-IN" altLang="en-US" sz="4400" b="1" dirty="0">
                <a:solidFill>
                  <a:srgbClr val="FFCB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  <a:latin typeface="Calibri" panose="020F0502020204030204" pitchFamily="34" charset="0"/>
              </a:rPr>
              <a:t>नवाचार का उद्देश्य</a:t>
            </a:r>
            <a:endParaRPr lang="zh-CN" altLang="en-US" sz="4400" b="1" dirty="0">
              <a:solidFill>
                <a:srgbClr val="FFCB00"/>
              </a:solidFill>
              <a:effectLst>
                <a:outerShdw blurRad="38100" dist="38100" dir="2700000" algn="br" rotWithShape="0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7" name="组合 98"/>
          <p:cNvGrpSpPr/>
          <p:nvPr/>
        </p:nvGrpSpPr>
        <p:grpSpPr>
          <a:xfrm rot="4415535">
            <a:off x="669925" y="2274888"/>
            <a:ext cx="793750" cy="558800"/>
            <a:chOff x="0" y="0"/>
            <a:chExt cx="874705" cy="650964"/>
          </a:xfrm>
        </p:grpSpPr>
        <p:sp>
          <p:nvSpPr>
            <p:cNvPr id="1048616" name="等腰三角形 99"/>
            <p:cNvSpPr/>
            <p:nvPr/>
          </p:nvSpPr>
          <p:spPr>
            <a:xfrm rot="-1741463">
              <a:off x="0" y="0"/>
              <a:ext cx="716684" cy="286414"/>
            </a:xfrm>
            <a:prstGeom prst="triangle">
              <a:avLst>
                <a:gd name="adj" fmla="val 26056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17" name="等腰三角形 100"/>
            <p:cNvSpPr/>
            <p:nvPr/>
          </p:nvSpPr>
          <p:spPr>
            <a:xfrm rot="9058537">
              <a:off x="171252" y="239176"/>
              <a:ext cx="703453" cy="411788"/>
            </a:xfrm>
            <a:prstGeom prst="triangle">
              <a:avLst>
                <a:gd name="adj" fmla="val 8044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8619" name="文本框 104"/>
          <p:cNvSpPr txBox="1"/>
          <p:nvPr/>
        </p:nvSpPr>
        <p:spPr>
          <a:xfrm>
            <a:off x="5546725" y="1409700"/>
            <a:ext cx="12065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01</a:t>
            </a:r>
          </a:p>
        </p:txBody>
      </p:sp>
      <p:sp>
        <p:nvSpPr>
          <p:cNvPr id="1048620" name="文本框 105"/>
          <p:cNvSpPr txBox="1"/>
          <p:nvPr/>
        </p:nvSpPr>
        <p:spPr>
          <a:xfrm>
            <a:off x="5546725" y="2544763"/>
            <a:ext cx="12065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02</a:t>
            </a:r>
          </a:p>
        </p:txBody>
      </p:sp>
      <p:sp>
        <p:nvSpPr>
          <p:cNvPr id="1048622" name="文本框 107"/>
          <p:cNvSpPr txBox="1"/>
          <p:nvPr/>
        </p:nvSpPr>
        <p:spPr>
          <a:xfrm>
            <a:off x="5546725" y="3679825"/>
            <a:ext cx="12065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4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03</a:t>
            </a:r>
          </a:p>
        </p:txBody>
      </p:sp>
      <p:sp>
        <p:nvSpPr>
          <p:cNvPr id="1048623" name="文本框 108"/>
          <p:cNvSpPr txBox="1"/>
          <p:nvPr/>
        </p:nvSpPr>
        <p:spPr>
          <a:xfrm>
            <a:off x="6402387" y="1609725"/>
            <a:ext cx="540514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i-IN" altLang="zh-CN" sz="2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विभिन्न गद्य विधाओं के बीच अंतर स्पष्ट करना</a:t>
            </a:r>
            <a:endParaRPr lang="en-US" altLang="zh-CN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48624" name="文本框 109"/>
          <p:cNvSpPr txBox="1"/>
          <p:nvPr/>
        </p:nvSpPr>
        <p:spPr>
          <a:xfrm>
            <a:off x="6402388" y="2744788"/>
            <a:ext cx="5115068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i-IN" altLang="zh-CN" sz="28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रचनात्मक कौशल का विकास करना</a:t>
            </a:r>
            <a:endParaRPr lang="en-US" altLang="zh-CN" sz="2800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48625" name="文本框 110"/>
          <p:cNvSpPr txBox="1"/>
          <p:nvPr/>
        </p:nvSpPr>
        <p:spPr>
          <a:xfrm>
            <a:off x="6402387" y="3879850"/>
            <a:ext cx="5314227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hi-IN" altLang="zh-CN" sz="2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विलुप्त हो रहे नैतिक मूल्यों का विकास करना</a:t>
            </a:r>
            <a:endParaRPr lang="en-US" altLang="zh-CN" sz="2800" dirty="0">
              <a:solidFill>
                <a:srgbClr val="FFC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8" name="组合 95"/>
          <p:cNvGrpSpPr/>
          <p:nvPr/>
        </p:nvGrpSpPr>
        <p:grpSpPr>
          <a:xfrm>
            <a:off x="11014075" y="241300"/>
            <a:ext cx="884238" cy="911225"/>
            <a:chOff x="0" y="0"/>
            <a:chExt cx="1512184" cy="1560205"/>
          </a:xfrm>
        </p:grpSpPr>
        <p:sp>
          <p:nvSpPr>
            <p:cNvPr id="1048627" name="等腰三角形 96"/>
            <p:cNvSpPr/>
            <p:nvPr/>
          </p:nvSpPr>
          <p:spPr>
            <a:xfrm rot="-1741463">
              <a:off x="0" y="0"/>
              <a:ext cx="1110219" cy="734171"/>
            </a:xfrm>
            <a:prstGeom prst="triangle">
              <a:avLst>
                <a:gd name="adj" fmla="val 75019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28" name="等腰三角形 97"/>
            <p:cNvSpPr/>
            <p:nvPr/>
          </p:nvSpPr>
          <p:spPr>
            <a:xfrm rot="9058537">
              <a:off x="401965" y="630612"/>
              <a:ext cx="1110219" cy="929593"/>
            </a:xfrm>
            <a:prstGeom prst="triangle">
              <a:avLst>
                <a:gd name="adj" fmla="val 1991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8629" name="等腰三角形 101"/>
          <p:cNvSpPr/>
          <p:nvPr/>
        </p:nvSpPr>
        <p:spPr>
          <a:xfrm rot="-8125928">
            <a:off x="4078288" y="4533900"/>
            <a:ext cx="271462" cy="292100"/>
          </a:xfrm>
          <a:prstGeom prst="triangle">
            <a:avLst>
              <a:gd name="adj" fmla="val 80449"/>
            </a:avLst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pic>
        <p:nvPicPr>
          <p:cNvPr id="2097175" name="Picture 209717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7794" y="2499607"/>
            <a:ext cx="4496819" cy="40822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矩形 5"/>
          <p:cNvSpPr/>
          <p:nvPr/>
        </p:nvSpPr>
        <p:spPr>
          <a:xfrm>
            <a:off x="0" y="6575425"/>
            <a:ext cx="12192000" cy="144463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633" name="Freeform 39"/>
          <p:cNvSpPr/>
          <p:nvPr/>
        </p:nvSpPr>
        <p:spPr>
          <a:xfrm>
            <a:off x="2932113" y="4016375"/>
            <a:ext cx="265112" cy="266700"/>
          </a:xfrm>
          <a:custGeom>
            <a:avLst/>
            <a:gdLst/>
            <a:ahLst/>
            <a:cxnLst>
              <a:cxn ang="0">
                <a:pos x="142927014" y="19099084"/>
              </a:cxn>
              <a:cxn ang="0">
                <a:pos x="142927014" y="19099084"/>
              </a:cxn>
              <a:cxn ang="0">
                <a:pos x="133255800" y="19099084"/>
              </a:cxn>
              <a:cxn ang="0">
                <a:pos x="133255800" y="35315525"/>
              </a:cxn>
              <a:cxn ang="0">
                <a:pos x="104956885" y="35315525"/>
              </a:cxn>
              <a:cxn ang="0">
                <a:pos x="104956885" y="19099084"/>
              </a:cxn>
              <a:cxn ang="0">
                <a:pos x="54090013" y="19099084"/>
              </a:cxn>
              <a:cxn ang="0">
                <a:pos x="54090013" y="35315525"/>
              </a:cxn>
              <a:cxn ang="0">
                <a:pos x="25433436" y="35315525"/>
              </a:cxn>
              <a:cxn ang="0">
                <a:pos x="25433436" y="19099084"/>
              </a:cxn>
              <a:cxn ang="0">
                <a:pos x="16119884" y="19099084"/>
              </a:cxn>
              <a:cxn ang="0">
                <a:pos x="0" y="35315525"/>
              </a:cxn>
              <a:cxn ang="0">
                <a:pos x="0" y="143784337"/>
              </a:cxn>
              <a:cxn ang="0">
                <a:pos x="16119884" y="159640373"/>
              </a:cxn>
              <a:cxn ang="0">
                <a:pos x="142927014" y="159640373"/>
              </a:cxn>
              <a:cxn ang="0">
                <a:pos x="158688639" y="143784337"/>
              </a:cxn>
              <a:cxn ang="0">
                <a:pos x="158688639" y="35315525"/>
              </a:cxn>
              <a:cxn ang="0">
                <a:pos x="142927014" y="19099084"/>
              </a:cxn>
              <a:cxn ang="0">
                <a:pos x="142927014" y="143784337"/>
              </a:cxn>
              <a:cxn ang="0">
                <a:pos x="142927014" y="143784337"/>
              </a:cxn>
              <a:cxn ang="0">
                <a:pos x="16119884" y="143784337"/>
              </a:cxn>
              <a:cxn ang="0">
                <a:pos x="16119884" y="70631050"/>
              </a:cxn>
              <a:cxn ang="0">
                <a:pos x="142927014" y="70631050"/>
              </a:cxn>
              <a:cxn ang="0">
                <a:pos x="142927014" y="143784337"/>
              </a:cxn>
              <a:cxn ang="0">
                <a:pos x="44418799" y="0"/>
              </a:cxn>
              <a:cxn ang="0">
                <a:pos x="44418799" y="0"/>
              </a:cxn>
              <a:cxn ang="0">
                <a:pos x="31880912" y="0"/>
              </a:cxn>
              <a:cxn ang="0">
                <a:pos x="31880912" y="32072477"/>
              </a:cxn>
              <a:cxn ang="0">
                <a:pos x="44418799" y="32072477"/>
              </a:cxn>
              <a:cxn ang="0">
                <a:pos x="44418799" y="0"/>
              </a:cxn>
              <a:cxn ang="0">
                <a:pos x="126807727" y="0"/>
              </a:cxn>
              <a:cxn ang="0">
                <a:pos x="126807727" y="0"/>
              </a:cxn>
              <a:cxn ang="0">
                <a:pos x="114270437" y="0"/>
              </a:cxn>
              <a:cxn ang="0">
                <a:pos x="114270437" y="32072477"/>
              </a:cxn>
              <a:cxn ang="0">
                <a:pos x="126807727" y="32072477"/>
              </a:cxn>
              <a:cxn ang="0">
                <a:pos x="126807727" y="0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1" name="Group 41"/>
          <p:cNvGrpSpPr/>
          <p:nvPr/>
        </p:nvGrpSpPr>
        <p:grpSpPr>
          <a:xfrm>
            <a:off x="2506663" y="4081463"/>
            <a:ext cx="150812" cy="152400"/>
            <a:chOff x="8571240" y="5550087"/>
            <a:chExt cx="304072" cy="303870"/>
          </a:xfrm>
        </p:grpSpPr>
        <p:sp>
          <p:nvSpPr>
            <p:cNvPr id="1048634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grpSp>
          <p:nvGrpSpPr>
            <p:cNvPr id="42" name="Group 47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1048635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1048636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</p:grpSp>
      </p:grpSp>
      <p:sp>
        <p:nvSpPr>
          <p:cNvPr id="1048649" name="Freeform 113"/>
          <p:cNvSpPr/>
          <p:nvPr/>
        </p:nvSpPr>
        <p:spPr>
          <a:xfrm>
            <a:off x="2932113" y="2657475"/>
            <a:ext cx="265112" cy="266700"/>
          </a:xfrm>
          <a:custGeom>
            <a:avLst/>
            <a:gdLst/>
            <a:ahLst/>
            <a:cxnLst>
              <a:cxn ang="0">
                <a:pos x="142927014" y="19099084"/>
              </a:cxn>
              <a:cxn ang="0">
                <a:pos x="142927014" y="19099084"/>
              </a:cxn>
              <a:cxn ang="0">
                <a:pos x="133255800" y="19099084"/>
              </a:cxn>
              <a:cxn ang="0">
                <a:pos x="133255800" y="35315525"/>
              </a:cxn>
              <a:cxn ang="0">
                <a:pos x="104956885" y="35315525"/>
              </a:cxn>
              <a:cxn ang="0">
                <a:pos x="104956885" y="19099084"/>
              </a:cxn>
              <a:cxn ang="0">
                <a:pos x="54090013" y="19099084"/>
              </a:cxn>
              <a:cxn ang="0">
                <a:pos x="54090013" y="35315525"/>
              </a:cxn>
              <a:cxn ang="0">
                <a:pos x="25433436" y="35315525"/>
              </a:cxn>
              <a:cxn ang="0">
                <a:pos x="25433436" y="19099084"/>
              </a:cxn>
              <a:cxn ang="0">
                <a:pos x="16119884" y="19099084"/>
              </a:cxn>
              <a:cxn ang="0">
                <a:pos x="0" y="35315525"/>
              </a:cxn>
              <a:cxn ang="0">
                <a:pos x="0" y="143784337"/>
              </a:cxn>
              <a:cxn ang="0">
                <a:pos x="16119884" y="159640373"/>
              </a:cxn>
              <a:cxn ang="0">
                <a:pos x="142927014" y="159640373"/>
              </a:cxn>
              <a:cxn ang="0">
                <a:pos x="158688639" y="143784337"/>
              </a:cxn>
              <a:cxn ang="0">
                <a:pos x="158688639" y="35315525"/>
              </a:cxn>
              <a:cxn ang="0">
                <a:pos x="142927014" y="19099084"/>
              </a:cxn>
              <a:cxn ang="0">
                <a:pos x="142927014" y="143784337"/>
              </a:cxn>
              <a:cxn ang="0">
                <a:pos x="142927014" y="143784337"/>
              </a:cxn>
              <a:cxn ang="0">
                <a:pos x="16119884" y="143784337"/>
              </a:cxn>
              <a:cxn ang="0">
                <a:pos x="16119884" y="70631050"/>
              </a:cxn>
              <a:cxn ang="0">
                <a:pos x="142927014" y="70631050"/>
              </a:cxn>
              <a:cxn ang="0">
                <a:pos x="142927014" y="143784337"/>
              </a:cxn>
              <a:cxn ang="0">
                <a:pos x="44418799" y="0"/>
              </a:cxn>
              <a:cxn ang="0">
                <a:pos x="44418799" y="0"/>
              </a:cxn>
              <a:cxn ang="0">
                <a:pos x="31880912" y="0"/>
              </a:cxn>
              <a:cxn ang="0">
                <a:pos x="31880912" y="32072477"/>
              </a:cxn>
              <a:cxn ang="0">
                <a:pos x="44418799" y="32072477"/>
              </a:cxn>
              <a:cxn ang="0">
                <a:pos x="44418799" y="0"/>
              </a:cxn>
              <a:cxn ang="0">
                <a:pos x="126807727" y="0"/>
              </a:cxn>
              <a:cxn ang="0">
                <a:pos x="126807727" y="0"/>
              </a:cxn>
              <a:cxn ang="0">
                <a:pos x="114270437" y="0"/>
              </a:cxn>
              <a:cxn ang="0">
                <a:pos x="114270437" y="32072477"/>
              </a:cxn>
              <a:cxn ang="0">
                <a:pos x="126807727" y="32072477"/>
              </a:cxn>
              <a:cxn ang="0">
                <a:pos x="126807727" y="0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>
              <a:alpha val="10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4" name="Group 1102"/>
          <p:cNvGrpSpPr/>
          <p:nvPr/>
        </p:nvGrpSpPr>
        <p:grpSpPr>
          <a:xfrm rot="5400000">
            <a:off x="4545013" y="1252538"/>
            <a:ext cx="3146425" cy="4662487"/>
            <a:chOff x="0" y="0"/>
            <a:chExt cx="6591304" cy="9765730"/>
          </a:xfrm>
        </p:grpSpPr>
        <p:pic>
          <p:nvPicPr>
            <p:cNvPr id="2097153" name="Mini-iPad-B&amp;W-Mockup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91304" cy="9765730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1048663" name="Shape 1101"/>
            <p:cNvSpPr/>
            <p:nvPr/>
          </p:nvSpPr>
          <p:spPr>
            <a:xfrm>
              <a:off x="362486" y="950969"/>
              <a:ext cx="5879629" cy="7807263"/>
            </a:xfrm>
            <a:prstGeom prst="rect">
              <a:avLst/>
            </a:prstGeom>
            <a:solidFill>
              <a:srgbClr val="606060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>
              <a:lvl1pPr defTabSz="2921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2921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2921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2921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2921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292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292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292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2921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292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Roboto" pitchFamily="2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097154" name="placeholder.png"/>
          <p:cNvPicPr>
            <a:picLocks noChangeAspect="1"/>
          </p:cNvPicPr>
          <p:nvPr/>
        </p:nvPicPr>
        <p:blipFill>
          <a:blip r:embed="rId3"/>
          <a:srcRect t="29021" b="29021"/>
          <a:stretch>
            <a:fillRect/>
          </a:stretch>
        </p:blipFill>
        <p:spPr>
          <a:xfrm>
            <a:off x="4203700" y="2173288"/>
            <a:ext cx="3783013" cy="2820987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097155" name="图片占位符 2"/>
          <p:cNvPicPr>
            <a:picLocks noChangeAspect="1"/>
          </p:cNvPicPr>
          <p:nvPr/>
        </p:nvPicPr>
        <p:blipFill>
          <a:blip r:embed="rId4"/>
          <a:srcRect l="12464" r="12464"/>
          <a:stretch>
            <a:fillRect/>
          </a:stretch>
        </p:blipFill>
        <p:spPr>
          <a:xfrm>
            <a:off x="4203700" y="2174875"/>
            <a:ext cx="3790950" cy="2816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5" name="组合 29"/>
          <p:cNvGrpSpPr/>
          <p:nvPr/>
        </p:nvGrpSpPr>
        <p:grpSpPr>
          <a:xfrm flipH="1">
            <a:off x="2556537" y="591699"/>
            <a:ext cx="1117600" cy="523875"/>
            <a:chOff x="0" y="0"/>
            <a:chExt cx="766254" cy="340156"/>
          </a:xfrm>
        </p:grpSpPr>
        <p:sp>
          <p:nvSpPr>
            <p:cNvPr id="1048666" name="等腰三角形 30"/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67" name="等腰三角形 31"/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68" name="等腰三角形 32"/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9171" name="TextBox 1049170"/>
          <p:cNvSpPr txBox="1"/>
          <p:nvPr/>
        </p:nvSpPr>
        <p:spPr>
          <a:xfrm>
            <a:off x="537986" y="2410143"/>
            <a:ext cx="2569421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en-GB" sz="2800" b="1" dirty="0">
                <a:solidFill>
                  <a:srgbClr val="FFCB00"/>
                </a:solidFill>
              </a:rPr>
              <a:t>T.L.M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en-US" altLang="hi-IN" sz="2800" b="1" dirty="0" err="1">
                <a:solidFill>
                  <a:srgbClr val="FFCB00"/>
                </a:solidFill>
              </a:rPr>
              <a:t>द्वारा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en-US" altLang="hi-IN" sz="2800" b="1" dirty="0" err="1">
                <a:solidFill>
                  <a:srgbClr val="FFCB00"/>
                </a:solidFill>
              </a:rPr>
              <a:t>विधाओं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en-US" altLang="hi-IN" sz="2800" b="1" dirty="0" err="1">
                <a:solidFill>
                  <a:srgbClr val="FFCB00"/>
                </a:solidFill>
              </a:rPr>
              <a:t>का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en-US" altLang="hi-IN" sz="2800" b="1" dirty="0" err="1">
                <a:solidFill>
                  <a:srgbClr val="FFCB00"/>
                </a:solidFill>
              </a:rPr>
              <a:t>चित्र</a:t>
            </a:r>
            <a:r>
              <a:rPr lang="hi-IN" altLang="hi-IN" sz="2800" b="1" dirty="0">
                <a:solidFill>
                  <a:srgbClr val="FFCB00"/>
                </a:solidFill>
              </a:rPr>
              <a:t>ण </a:t>
            </a:r>
            <a:endParaRPr lang="en-GB" sz="2800" b="1" dirty="0">
              <a:solidFill>
                <a:srgbClr val="FFCB00"/>
              </a:solidFill>
            </a:endParaRPr>
          </a:p>
        </p:txBody>
      </p:sp>
      <p:sp>
        <p:nvSpPr>
          <p:cNvPr id="1049188" name="TextBox 1049187"/>
          <p:cNvSpPr txBox="1"/>
          <p:nvPr/>
        </p:nvSpPr>
        <p:spPr>
          <a:xfrm>
            <a:off x="512393" y="3900408"/>
            <a:ext cx="2400340" cy="13487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2800" b="1" dirty="0">
                <a:solidFill>
                  <a:srgbClr val="FFCB00"/>
                </a:solidFill>
              </a:rPr>
              <a:t>पेपर</a:t>
            </a:r>
            <a:r>
              <a:rPr lang="en-US" altLang="hi-IN" sz="2800" b="1" dirty="0">
                <a:solidFill>
                  <a:srgbClr val="FFCB00"/>
                </a:solidFill>
              </a:rPr>
              <a:t>, </a:t>
            </a:r>
            <a:r>
              <a:rPr lang="en-US" altLang="hi-IN" sz="2800" b="1" dirty="0" err="1">
                <a:solidFill>
                  <a:srgbClr val="FFCB00"/>
                </a:solidFill>
              </a:rPr>
              <a:t>मिट्टी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hi-IN" altLang="hi-IN" sz="2800" b="1" dirty="0">
                <a:solidFill>
                  <a:srgbClr val="FFCB00"/>
                </a:solidFill>
              </a:rPr>
              <a:t>की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hi-IN" altLang="hi-IN" sz="2800" b="1" dirty="0">
                <a:solidFill>
                  <a:srgbClr val="FFCB00"/>
                </a:solidFill>
              </a:rPr>
              <a:t>सहायता से</a:t>
            </a:r>
            <a:r>
              <a:rPr lang="en-US" altLang="hi-IN" sz="2800" b="1" dirty="0">
                <a:solidFill>
                  <a:srgbClr val="FFCB00"/>
                </a:solidFill>
              </a:rPr>
              <a:t> </a:t>
            </a:r>
            <a:r>
              <a:rPr lang="hi-IN" altLang="hi-IN" sz="2800" b="1" dirty="0">
                <a:solidFill>
                  <a:srgbClr val="FFCB00"/>
                </a:solidFill>
              </a:rPr>
              <a:t>कठपुतली निर्माण </a:t>
            </a:r>
            <a:endParaRPr lang="en-GB" sz="2800" b="1" dirty="0">
              <a:solidFill>
                <a:srgbClr val="FFCB00"/>
              </a:solidFill>
            </a:endParaRPr>
          </a:p>
        </p:txBody>
      </p:sp>
      <p:grpSp>
        <p:nvGrpSpPr>
          <p:cNvPr id="139" name="Group 126"/>
          <p:cNvGrpSpPr/>
          <p:nvPr/>
        </p:nvGrpSpPr>
        <p:grpSpPr>
          <a:xfrm>
            <a:off x="9578975" y="2703513"/>
            <a:ext cx="152400" cy="152400"/>
            <a:chOff x="8571240" y="5550087"/>
            <a:chExt cx="304072" cy="303870"/>
          </a:xfrm>
        </p:grpSpPr>
        <p:sp>
          <p:nvSpPr>
            <p:cNvPr id="1049193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zh-CN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endParaRPr>
            </a:p>
          </p:txBody>
        </p:sp>
        <p:grpSp>
          <p:nvGrpSpPr>
            <p:cNvPr id="140" name="Group 129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rgbClr val="FFFFFF"/>
            </a:solidFill>
          </p:grpSpPr>
          <p:sp>
            <p:nvSpPr>
              <p:cNvPr id="1049194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  <p:sp>
            <p:nvSpPr>
              <p:cNvPr id="1049195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BFBFBF"/>
              </a:solidFill>
              <a:ln>
                <a:noFill/>
              </a:ln>
              <a:effectLst/>
            </p:spPr>
            <p:txBody>
              <a:bodyPr wrap="none" anchor="ctr"/>
              <a:lstStyle>
                <a:defPPr>
                  <a:defRPr lang="zh-CN"/>
                </a:defPPr>
                <a:lvl1pPr marL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lvl="5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lvl="6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lvl="7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lvl="8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rgbClr val="000000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itchFamily="2" charset="0"/>
                  <a:ea typeface="Roboto" pitchFamily="2" charset="0"/>
                  <a:cs typeface="+mn-cs"/>
                </a:endParaRPr>
              </a:p>
            </p:txBody>
          </p:sp>
        </p:grpSp>
      </p:grpSp>
      <p:sp>
        <p:nvSpPr>
          <p:cNvPr id="1049197" name="TextBox 1049196"/>
          <p:cNvSpPr txBox="1"/>
          <p:nvPr/>
        </p:nvSpPr>
        <p:spPr>
          <a:xfrm>
            <a:off x="8875450" y="2173288"/>
            <a:ext cx="3053276" cy="1348741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hi-IN" sz="2800" b="1">
                <a:solidFill>
                  <a:srgbClr val="FFC000"/>
                </a:solidFill>
                <a:cs typeface="Mangal"/>
              </a:rPr>
              <a:t>विधाओं के</a:t>
            </a:r>
            <a:r>
              <a:rPr lang="en-US" altLang="hi-IN" sz="2800" b="1">
                <a:solidFill>
                  <a:srgbClr val="FFC000"/>
                </a:solidFill>
                <a:latin typeface="Arial"/>
              </a:rPr>
              <a:t> </a:t>
            </a:r>
            <a:r>
              <a:rPr lang="hi-IN" altLang="hi-IN" sz="2800" b="1">
                <a:solidFill>
                  <a:srgbClr val="FFC000"/>
                </a:solidFill>
                <a:cs typeface="Mangal"/>
              </a:rPr>
              <a:t>सरलीकरण हेतु पहेलियों का</a:t>
            </a:r>
            <a:r>
              <a:rPr lang="en-US" altLang="hi-IN" sz="2800" b="1">
                <a:solidFill>
                  <a:srgbClr val="FFC000"/>
                </a:solidFill>
                <a:latin typeface="Arial"/>
              </a:rPr>
              <a:t> </a:t>
            </a:r>
            <a:r>
              <a:rPr lang="hi-IN" altLang="hi-IN" sz="2800" b="1">
                <a:solidFill>
                  <a:srgbClr val="FFC000"/>
                </a:solidFill>
                <a:cs typeface="Mangal"/>
              </a:rPr>
              <a:t>निर्माण </a:t>
            </a:r>
            <a:endParaRPr lang="en-GB" sz="2800" b="1">
              <a:solidFill>
                <a:srgbClr val="FFC000"/>
              </a:solidFill>
            </a:endParaRPr>
          </a:p>
        </p:txBody>
      </p:sp>
      <p:sp>
        <p:nvSpPr>
          <p:cNvPr id="1049198" name="TextBox 1049197"/>
          <p:cNvSpPr txBox="1"/>
          <p:nvPr/>
        </p:nvSpPr>
        <p:spPr>
          <a:xfrm>
            <a:off x="8866186" y="4188001"/>
            <a:ext cx="3328328" cy="9296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2800" b="1">
                <a:solidFill>
                  <a:srgbClr val="FFC000"/>
                </a:solidFill>
              </a:rPr>
              <a:t>विधाओं से निर्मित चित्रों का</a:t>
            </a:r>
            <a:r>
              <a:rPr lang="en-US" altLang="hi-IN" sz="2800" b="1">
                <a:solidFill>
                  <a:srgbClr val="FFC000"/>
                </a:solidFill>
              </a:rPr>
              <a:t> </a:t>
            </a:r>
            <a:r>
              <a:rPr lang="hi-IN" altLang="hi-IN" sz="2800" b="1">
                <a:solidFill>
                  <a:srgbClr val="FFC000"/>
                </a:solidFill>
              </a:rPr>
              <a:t>निर्माण </a:t>
            </a:r>
            <a:endParaRPr lang="en-GB" sz="2800" b="1">
              <a:solidFill>
                <a:srgbClr val="FFC000"/>
              </a:solidFill>
            </a:endParaRPr>
          </a:p>
        </p:txBody>
      </p:sp>
      <p:sp>
        <p:nvSpPr>
          <p:cNvPr id="1049199" name="TextBox 1049198"/>
          <p:cNvSpPr txBox="1"/>
          <p:nvPr/>
        </p:nvSpPr>
        <p:spPr>
          <a:xfrm>
            <a:off x="3898899" y="432145"/>
            <a:ext cx="376805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6000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क्रियान्वयन</a:t>
            </a:r>
            <a:endParaRPr lang="en-GB" sz="6000" dirty="0">
              <a:solidFill>
                <a:srgbClr val="FFC000"/>
              </a:solidFill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  <p:grpSp>
        <p:nvGrpSpPr>
          <p:cNvPr id="2" name="组合 29">
            <a:extLst>
              <a:ext uri="{FF2B5EF4-FFF2-40B4-BE49-F238E27FC236}">
                <a16:creationId xmlns:a16="http://schemas.microsoft.com/office/drawing/2014/main" id="{206E1812-88E3-0B5A-AAD2-5E41ACB8B9E1}"/>
              </a:ext>
            </a:extLst>
          </p:cNvPr>
          <p:cNvGrpSpPr/>
          <p:nvPr/>
        </p:nvGrpSpPr>
        <p:grpSpPr>
          <a:xfrm>
            <a:off x="8255065" y="551428"/>
            <a:ext cx="1151693" cy="523875"/>
            <a:chOff x="0" y="0"/>
            <a:chExt cx="766254" cy="340156"/>
          </a:xfrm>
        </p:grpSpPr>
        <p:sp>
          <p:nvSpPr>
            <p:cNvPr id="3" name="等腰三角形 30">
              <a:extLst>
                <a:ext uri="{FF2B5EF4-FFF2-40B4-BE49-F238E27FC236}">
                  <a16:creationId xmlns:a16="http://schemas.microsoft.com/office/drawing/2014/main" id="{DA0D6EE9-2D8A-2197-FD17-7F2564AF17A4}"/>
                </a:ext>
              </a:extLst>
            </p:cNvPr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4" name="等腰三角形 31">
              <a:extLst>
                <a:ext uri="{FF2B5EF4-FFF2-40B4-BE49-F238E27FC236}">
                  <a16:creationId xmlns:a16="http://schemas.microsoft.com/office/drawing/2014/main" id="{FE76E561-6297-5047-3637-6AC6078A91AD}"/>
                </a:ext>
              </a:extLst>
            </p:cNvPr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5" name="等腰三角形 32">
              <a:extLst>
                <a:ext uri="{FF2B5EF4-FFF2-40B4-BE49-F238E27FC236}">
                  <a16:creationId xmlns:a16="http://schemas.microsoft.com/office/drawing/2014/main" id="{69204182-93C9-3113-7D0C-EADE6F06A2C5}"/>
                </a:ext>
              </a:extLst>
            </p:cNvPr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29"/>
          <p:cNvGrpSpPr/>
          <p:nvPr/>
        </p:nvGrpSpPr>
        <p:grpSpPr>
          <a:xfrm flipH="1">
            <a:off x="4491038" y="228600"/>
            <a:ext cx="1117600" cy="523875"/>
            <a:chOff x="0" y="0"/>
            <a:chExt cx="766254" cy="340156"/>
          </a:xfrm>
        </p:grpSpPr>
        <p:sp>
          <p:nvSpPr>
            <p:cNvPr id="1048671" name="等腰三角形 30"/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72" name="等腰三角形 31"/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673" name="等腰三角形 32"/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8674" name="Freeform 767"/>
          <p:cNvSpPr/>
          <p:nvPr/>
        </p:nvSpPr>
        <p:spPr>
          <a:xfrm>
            <a:off x="5116513" y="4476750"/>
            <a:ext cx="1749425" cy="2390775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r" b="b"/>
            <a:pathLst>
              <a:path w="4621" h="6311">
                <a:moveTo>
                  <a:pt x="3435" y="4364"/>
                </a:moveTo>
                <a:lnTo>
                  <a:pt x="3435" y="4364"/>
                </a:lnTo>
                <a:cubicBezTo>
                  <a:pt x="3794" y="3641"/>
                  <a:pt x="3730" y="3161"/>
                  <a:pt x="3807" y="2758"/>
                </a:cubicBezTo>
                <a:cubicBezTo>
                  <a:pt x="3884" y="2355"/>
                  <a:pt x="4108" y="1996"/>
                  <a:pt x="4223" y="1830"/>
                </a:cubicBezTo>
                <a:cubicBezTo>
                  <a:pt x="4363" y="1631"/>
                  <a:pt x="4620" y="1196"/>
                  <a:pt x="4568" y="1075"/>
                </a:cubicBezTo>
                <a:cubicBezTo>
                  <a:pt x="4466" y="832"/>
                  <a:pt x="4140" y="1395"/>
                  <a:pt x="3922" y="1702"/>
                </a:cubicBezTo>
                <a:cubicBezTo>
                  <a:pt x="3698" y="2003"/>
                  <a:pt x="3487" y="2163"/>
                  <a:pt x="3410" y="2150"/>
                </a:cubicBezTo>
                <a:cubicBezTo>
                  <a:pt x="3340" y="2131"/>
                  <a:pt x="3493" y="1696"/>
                  <a:pt x="3608" y="1299"/>
                </a:cubicBezTo>
                <a:cubicBezTo>
                  <a:pt x="3800" y="646"/>
                  <a:pt x="3909" y="358"/>
                  <a:pt x="3698" y="307"/>
                </a:cubicBezTo>
                <a:cubicBezTo>
                  <a:pt x="3442" y="249"/>
                  <a:pt x="3333" y="966"/>
                  <a:pt x="3192" y="1356"/>
                </a:cubicBezTo>
                <a:cubicBezTo>
                  <a:pt x="3058" y="1715"/>
                  <a:pt x="2968" y="1900"/>
                  <a:pt x="2834" y="1887"/>
                </a:cubicBezTo>
                <a:cubicBezTo>
                  <a:pt x="2776" y="1881"/>
                  <a:pt x="2739" y="1606"/>
                  <a:pt x="2726" y="1030"/>
                </a:cubicBezTo>
                <a:cubicBezTo>
                  <a:pt x="2713" y="185"/>
                  <a:pt x="2694" y="0"/>
                  <a:pt x="2566" y="6"/>
                </a:cubicBezTo>
                <a:cubicBezTo>
                  <a:pt x="2265" y="19"/>
                  <a:pt x="2323" y="524"/>
                  <a:pt x="2304" y="960"/>
                </a:cubicBezTo>
                <a:cubicBezTo>
                  <a:pt x="2291" y="1395"/>
                  <a:pt x="2336" y="1843"/>
                  <a:pt x="2297" y="1856"/>
                </a:cubicBezTo>
                <a:cubicBezTo>
                  <a:pt x="2137" y="1932"/>
                  <a:pt x="2022" y="1382"/>
                  <a:pt x="1862" y="979"/>
                </a:cubicBezTo>
                <a:cubicBezTo>
                  <a:pt x="1702" y="582"/>
                  <a:pt x="1587" y="19"/>
                  <a:pt x="1337" y="281"/>
                </a:cubicBezTo>
                <a:cubicBezTo>
                  <a:pt x="1165" y="467"/>
                  <a:pt x="1408" y="1222"/>
                  <a:pt x="1600" y="1689"/>
                </a:cubicBezTo>
                <a:cubicBezTo>
                  <a:pt x="1785" y="2150"/>
                  <a:pt x="1869" y="2527"/>
                  <a:pt x="1677" y="2720"/>
                </a:cubicBezTo>
                <a:cubicBezTo>
                  <a:pt x="1408" y="2982"/>
                  <a:pt x="1229" y="2783"/>
                  <a:pt x="915" y="2585"/>
                </a:cubicBezTo>
                <a:cubicBezTo>
                  <a:pt x="595" y="2387"/>
                  <a:pt x="294" y="2374"/>
                  <a:pt x="147" y="2540"/>
                </a:cubicBezTo>
                <a:cubicBezTo>
                  <a:pt x="0" y="2713"/>
                  <a:pt x="70" y="2879"/>
                  <a:pt x="153" y="2848"/>
                </a:cubicBezTo>
                <a:cubicBezTo>
                  <a:pt x="237" y="2816"/>
                  <a:pt x="352" y="2854"/>
                  <a:pt x="608" y="3020"/>
                </a:cubicBezTo>
                <a:cubicBezTo>
                  <a:pt x="864" y="3187"/>
                  <a:pt x="998" y="3462"/>
                  <a:pt x="1382" y="3686"/>
                </a:cubicBezTo>
                <a:cubicBezTo>
                  <a:pt x="1772" y="3910"/>
                  <a:pt x="1881" y="4044"/>
                  <a:pt x="1990" y="4313"/>
                </a:cubicBezTo>
                <a:cubicBezTo>
                  <a:pt x="2099" y="4582"/>
                  <a:pt x="2086" y="5420"/>
                  <a:pt x="2086" y="5420"/>
                </a:cubicBezTo>
                <a:cubicBezTo>
                  <a:pt x="2086" y="5715"/>
                  <a:pt x="2086" y="6009"/>
                  <a:pt x="2080" y="6310"/>
                </a:cubicBezTo>
                <a:cubicBezTo>
                  <a:pt x="3333" y="6310"/>
                  <a:pt x="3333" y="6310"/>
                  <a:pt x="3333" y="6310"/>
                </a:cubicBezTo>
                <a:cubicBezTo>
                  <a:pt x="3378" y="5126"/>
                  <a:pt x="3435" y="4364"/>
                  <a:pt x="3435" y="4364"/>
                </a:cubicBezTo>
              </a:path>
            </a:pathLst>
          </a:custGeom>
          <a:solidFill>
            <a:schemeClr val="bg1">
              <a:alpha val="58038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75" name="Freeform 768"/>
          <p:cNvSpPr/>
          <p:nvPr/>
        </p:nvSpPr>
        <p:spPr>
          <a:xfrm>
            <a:off x="3486150" y="3811588"/>
            <a:ext cx="1789113" cy="1417637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0" t="0" r="r" b="b"/>
            <a:pathLst>
              <a:path w="4724" h="3745">
                <a:moveTo>
                  <a:pt x="2771" y="0"/>
                </a:moveTo>
                <a:lnTo>
                  <a:pt x="2771" y="0"/>
                </a:lnTo>
                <a:cubicBezTo>
                  <a:pt x="2349" y="0"/>
                  <a:pt x="1933" y="103"/>
                  <a:pt x="1651" y="198"/>
                </a:cubicBezTo>
                <a:cubicBezTo>
                  <a:pt x="928" y="454"/>
                  <a:pt x="0" y="1274"/>
                  <a:pt x="614" y="2439"/>
                </a:cubicBezTo>
                <a:cubicBezTo>
                  <a:pt x="998" y="3168"/>
                  <a:pt x="1664" y="3303"/>
                  <a:pt x="2112" y="3303"/>
                </a:cubicBezTo>
                <a:cubicBezTo>
                  <a:pt x="2381" y="3303"/>
                  <a:pt x="2566" y="3258"/>
                  <a:pt x="2566" y="3258"/>
                </a:cubicBezTo>
                <a:cubicBezTo>
                  <a:pt x="3014" y="3674"/>
                  <a:pt x="3693" y="3744"/>
                  <a:pt x="4090" y="3744"/>
                </a:cubicBezTo>
                <a:cubicBezTo>
                  <a:pt x="4288" y="3744"/>
                  <a:pt x="4416" y="3725"/>
                  <a:pt x="4416" y="3725"/>
                </a:cubicBezTo>
                <a:cubicBezTo>
                  <a:pt x="3347" y="3072"/>
                  <a:pt x="3622" y="2829"/>
                  <a:pt x="3622" y="2829"/>
                </a:cubicBezTo>
                <a:cubicBezTo>
                  <a:pt x="3622" y="2829"/>
                  <a:pt x="4723" y="2637"/>
                  <a:pt x="4358" y="1159"/>
                </a:cubicBezTo>
                <a:cubicBezTo>
                  <a:pt x="4141" y="250"/>
                  <a:pt x="3443" y="0"/>
                  <a:pt x="2771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76" name="Freeform 769"/>
          <p:cNvSpPr/>
          <p:nvPr/>
        </p:nvSpPr>
        <p:spPr>
          <a:xfrm>
            <a:off x="3687763" y="2136775"/>
            <a:ext cx="2855912" cy="243840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0" t="0" r="r" b="b"/>
            <a:pathLst>
              <a:path w="7540" h="6439">
                <a:moveTo>
                  <a:pt x="4653" y="0"/>
                </a:moveTo>
                <a:lnTo>
                  <a:pt x="4653" y="0"/>
                </a:lnTo>
                <a:cubicBezTo>
                  <a:pt x="4051" y="0"/>
                  <a:pt x="3456" y="198"/>
                  <a:pt x="3014" y="454"/>
                </a:cubicBezTo>
                <a:cubicBezTo>
                  <a:pt x="1978" y="1062"/>
                  <a:pt x="0" y="2745"/>
                  <a:pt x="1408" y="4684"/>
                </a:cubicBezTo>
                <a:cubicBezTo>
                  <a:pt x="2061" y="5580"/>
                  <a:pt x="2701" y="5823"/>
                  <a:pt x="3200" y="5823"/>
                </a:cubicBezTo>
                <a:cubicBezTo>
                  <a:pt x="3776" y="5823"/>
                  <a:pt x="4166" y="5497"/>
                  <a:pt x="4166" y="5497"/>
                </a:cubicBezTo>
                <a:cubicBezTo>
                  <a:pt x="4166" y="5497"/>
                  <a:pt x="4224" y="5471"/>
                  <a:pt x="4307" y="5471"/>
                </a:cubicBezTo>
                <a:cubicBezTo>
                  <a:pt x="4486" y="5471"/>
                  <a:pt x="4781" y="5599"/>
                  <a:pt x="4870" y="6438"/>
                </a:cubicBezTo>
                <a:cubicBezTo>
                  <a:pt x="4870" y="6438"/>
                  <a:pt x="5721" y="5363"/>
                  <a:pt x="5517" y="4793"/>
                </a:cubicBezTo>
                <a:cubicBezTo>
                  <a:pt x="5517" y="4793"/>
                  <a:pt x="7539" y="3411"/>
                  <a:pt x="6765" y="1484"/>
                </a:cubicBezTo>
                <a:cubicBezTo>
                  <a:pt x="6317" y="377"/>
                  <a:pt x="5478" y="0"/>
                  <a:pt x="4653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8677" name="Freeform 770"/>
          <p:cNvSpPr/>
          <p:nvPr/>
        </p:nvSpPr>
        <p:spPr>
          <a:xfrm>
            <a:off x="3848243" y="1386153"/>
            <a:ext cx="4131830" cy="296836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0" t="0" r="r" b="b"/>
            <a:pathLst>
              <a:path w="5620" h="5300">
                <a:moveTo>
                  <a:pt x="3040" y="0"/>
                </a:moveTo>
                <a:lnTo>
                  <a:pt x="3040" y="0"/>
                </a:lnTo>
                <a:cubicBezTo>
                  <a:pt x="2483" y="0"/>
                  <a:pt x="1913" y="134"/>
                  <a:pt x="1459" y="378"/>
                </a:cubicBezTo>
                <a:cubicBezTo>
                  <a:pt x="0" y="1152"/>
                  <a:pt x="576" y="2873"/>
                  <a:pt x="576" y="2873"/>
                </a:cubicBezTo>
                <a:cubicBezTo>
                  <a:pt x="857" y="4461"/>
                  <a:pt x="2540" y="4505"/>
                  <a:pt x="2739" y="4505"/>
                </a:cubicBezTo>
                <a:cubicBezTo>
                  <a:pt x="2752" y="4505"/>
                  <a:pt x="2758" y="4505"/>
                  <a:pt x="2758" y="4505"/>
                </a:cubicBezTo>
                <a:cubicBezTo>
                  <a:pt x="2688" y="4858"/>
                  <a:pt x="2349" y="5299"/>
                  <a:pt x="2349" y="5299"/>
                </a:cubicBezTo>
                <a:cubicBezTo>
                  <a:pt x="2617" y="5299"/>
                  <a:pt x="5619" y="4294"/>
                  <a:pt x="5516" y="2118"/>
                </a:cubicBezTo>
                <a:cubicBezTo>
                  <a:pt x="5440" y="627"/>
                  <a:pt x="4249" y="0"/>
                  <a:pt x="3040" y="0"/>
                </a:cubicBezTo>
              </a:path>
            </a:pathLst>
          </a:custGeom>
          <a:solidFill>
            <a:srgbClr val="FFC000"/>
          </a:solidFill>
          <a:ln w="9525">
            <a:noFill/>
          </a:ln>
        </p:spPr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r>
              <a:rPr lang="en-US" altLang="hi-IN" sz="6000" b="1" dirty="0"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      </a:t>
            </a:r>
            <a:r>
              <a:rPr lang="hi-IN" altLang="en-US" sz="6000" b="1" dirty="0"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प्रभाव</a:t>
            </a:r>
            <a:endParaRPr lang="zh-CN" altLang="en-US" sz="6000" b="1" dirty="0"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  <p:sp>
        <p:nvSpPr>
          <p:cNvPr id="1048679" name="Freeform 772"/>
          <p:cNvSpPr/>
          <p:nvPr/>
        </p:nvSpPr>
        <p:spPr>
          <a:xfrm>
            <a:off x="6894513" y="4073525"/>
            <a:ext cx="1209675" cy="946150"/>
          </a:xfrm>
          <a:custGeom>
            <a:avLst/>
            <a:gdLst/>
            <a:ahLst/>
            <a:cxnLst>
              <a:cxn ang="0">
                <a:pos x="2147483646" y="0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0" t="0" r="r" b="b"/>
            <a:pathLst>
              <a:path w="3195" h="2497">
                <a:moveTo>
                  <a:pt x="1293" y="0"/>
                </a:moveTo>
                <a:lnTo>
                  <a:pt x="1293" y="0"/>
                </a:lnTo>
                <a:cubicBezTo>
                  <a:pt x="832" y="0"/>
                  <a:pt x="442" y="231"/>
                  <a:pt x="262" y="711"/>
                </a:cubicBezTo>
                <a:cubicBezTo>
                  <a:pt x="0" y="1415"/>
                  <a:pt x="474" y="1856"/>
                  <a:pt x="474" y="1856"/>
                </a:cubicBezTo>
                <a:cubicBezTo>
                  <a:pt x="422" y="2061"/>
                  <a:pt x="77" y="2067"/>
                  <a:pt x="77" y="2067"/>
                </a:cubicBezTo>
                <a:cubicBezTo>
                  <a:pt x="77" y="2067"/>
                  <a:pt x="672" y="2496"/>
                  <a:pt x="1350" y="2496"/>
                </a:cubicBezTo>
                <a:cubicBezTo>
                  <a:pt x="1638" y="2496"/>
                  <a:pt x="1939" y="2419"/>
                  <a:pt x="2221" y="2195"/>
                </a:cubicBezTo>
                <a:cubicBezTo>
                  <a:pt x="3194" y="1018"/>
                  <a:pt x="2720" y="455"/>
                  <a:pt x="1984" y="147"/>
                </a:cubicBezTo>
                <a:cubicBezTo>
                  <a:pt x="1747" y="51"/>
                  <a:pt x="1510" y="0"/>
                  <a:pt x="1293" y="0"/>
                </a:cubicBezTo>
              </a:path>
            </a:pathLst>
          </a:cu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49219" name="TextBox 1049218"/>
          <p:cNvSpPr txBox="1"/>
          <p:nvPr/>
        </p:nvSpPr>
        <p:spPr>
          <a:xfrm>
            <a:off x="8245215" y="2136774"/>
            <a:ext cx="3632270" cy="1158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n"/>
            </a:pPr>
            <a:r>
              <a:rPr lang="en-US" altLang="en-GB" sz="3600" b="1">
                <a:solidFill>
                  <a:srgbClr val="FFCB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NEP 2020 </a:t>
            </a:r>
            <a:r>
              <a:rPr lang="hi-IN" altLang="en-GB" sz="3600" b="1">
                <a:solidFill>
                  <a:srgbClr val="FFCB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के उद्देश्य की पूर्ति</a:t>
            </a:r>
            <a:endParaRPr lang="en-GB" sz="3600" b="1">
              <a:solidFill>
                <a:srgbClr val="FFCB00"/>
              </a:solidFill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  <p:sp>
        <p:nvSpPr>
          <p:cNvPr id="1049220" name="TextBox 1049219"/>
          <p:cNvSpPr txBox="1"/>
          <p:nvPr/>
        </p:nvSpPr>
        <p:spPr>
          <a:xfrm>
            <a:off x="8122925" y="3775392"/>
            <a:ext cx="3754560" cy="115824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n"/>
            </a:pPr>
            <a:r>
              <a:rPr lang="hi-IN" sz="3600" b="1" i="0" u="none">
                <a:solidFill>
                  <a:srgbClr val="FFC000"/>
                </a:solidFill>
                <a:effectLst/>
              </a:rPr>
              <a:t>बच्चों में मौलिकता का विकास</a:t>
            </a:r>
            <a:endParaRPr lang="en-GB" sz="3600" b="1" i="0" u="none">
              <a:solidFill>
                <a:srgbClr val="FFC000"/>
              </a:solidFill>
              <a:effectLst/>
            </a:endParaRPr>
          </a:p>
        </p:txBody>
      </p:sp>
      <p:pic>
        <p:nvPicPr>
          <p:cNvPr id="2097176" name="Picture 209717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90393" y="1481774"/>
            <a:ext cx="3322158" cy="44545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29"/>
          <p:cNvGrpSpPr/>
          <p:nvPr/>
        </p:nvGrpSpPr>
        <p:grpSpPr>
          <a:xfrm flipH="1">
            <a:off x="2625445" y="207580"/>
            <a:ext cx="1117600" cy="523875"/>
            <a:chOff x="0" y="0"/>
            <a:chExt cx="766254" cy="340156"/>
          </a:xfrm>
        </p:grpSpPr>
        <p:sp>
          <p:nvSpPr>
            <p:cNvPr id="1048809" name="等腰三角形 30"/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810" name="等腰三角形 31"/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8811" name="等腰三角形 32"/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9255" name="TextBox 1049254"/>
          <p:cNvSpPr txBox="1"/>
          <p:nvPr/>
        </p:nvSpPr>
        <p:spPr>
          <a:xfrm>
            <a:off x="4470669" y="107295"/>
            <a:ext cx="2684504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4800" b="1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परीक्षाफल</a:t>
            </a:r>
            <a:endParaRPr lang="en-GB" sz="4800" b="1" dirty="0">
              <a:solidFill>
                <a:srgbClr val="FFC000"/>
              </a:solidFill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B4DCF-5B38-29AA-80C6-983892A80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71" y="3098356"/>
            <a:ext cx="3880283" cy="3478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F6CC6-4EF9-2D80-D4EF-134184D68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70" y="3148280"/>
            <a:ext cx="3342902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DFF79E-38A6-DECE-CB84-3519485C68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2" y="3189880"/>
            <a:ext cx="3384398" cy="3379076"/>
          </a:xfrm>
          <a:prstGeom prst="rect">
            <a:avLst/>
          </a:prstGeom>
        </p:spPr>
      </p:pic>
      <p:grpSp>
        <p:nvGrpSpPr>
          <p:cNvPr id="12" name="组合 29">
            <a:extLst>
              <a:ext uri="{FF2B5EF4-FFF2-40B4-BE49-F238E27FC236}">
                <a16:creationId xmlns:a16="http://schemas.microsoft.com/office/drawing/2014/main" id="{75F03EA9-534E-A36B-61E9-01A71673FF40}"/>
              </a:ext>
            </a:extLst>
          </p:cNvPr>
          <p:cNvGrpSpPr/>
          <p:nvPr/>
        </p:nvGrpSpPr>
        <p:grpSpPr>
          <a:xfrm>
            <a:off x="7779017" y="200885"/>
            <a:ext cx="1196817" cy="523875"/>
            <a:chOff x="0" y="0"/>
            <a:chExt cx="766254" cy="340156"/>
          </a:xfrm>
        </p:grpSpPr>
        <p:sp>
          <p:nvSpPr>
            <p:cNvPr id="13" name="等腰三角形 30">
              <a:extLst>
                <a:ext uri="{FF2B5EF4-FFF2-40B4-BE49-F238E27FC236}">
                  <a16:creationId xmlns:a16="http://schemas.microsoft.com/office/drawing/2014/main" id="{FCCFD934-CAAA-B2A5-E987-BF86C7E7EF6C}"/>
                </a:ext>
              </a:extLst>
            </p:cNvPr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4" name="等腰三角形 31">
              <a:extLst>
                <a:ext uri="{FF2B5EF4-FFF2-40B4-BE49-F238E27FC236}">
                  <a16:creationId xmlns:a16="http://schemas.microsoft.com/office/drawing/2014/main" id="{C4D383C9-0ED5-CEED-7626-0FB92A85F8E1}"/>
                </a:ext>
              </a:extLst>
            </p:cNvPr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5" name="等腰三角形 32">
              <a:extLst>
                <a:ext uri="{FF2B5EF4-FFF2-40B4-BE49-F238E27FC236}">
                  <a16:creationId xmlns:a16="http://schemas.microsoft.com/office/drawing/2014/main" id="{04444E1D-84FB-5B62-50C0-547581513AA6}"/>
                </a:ext>
              </a:extLst>
            </p:cNvPr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0A826FE-EB6F-BE8E-338B-4E6EB563F2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132466"/>
              </p:ext>
            </p:extLst>
          </p:nvPr>
        </p:nvGraphicFramePr>
        <p:xfrm>
          <a:off x="3410169" y="1032419"/>
          <a:ext cx="3994369" cy="1781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2868292" imgH="1279331" progId="Excel.Sheet.12">
                  <p:embed/>
                </p:oleObj>
              </mc:Choice>
              <mc:Fallback>
                <p:oleObj name="Worksheet" r:id="rId5" imgW="2868292" imgH="127933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0169" y="1032419"/>
                        <a:ext cx="3994369" cy="1781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组合 98"/>
          <p:cNvGrpSpPr/>
          <p:nvPr/>
        </p:nvGrpSpPr>
        <p:grpSpPr>
          <a:xfrm rot="-4415535" flipH="1">
            <a:off x="11315700" y="180975"/>
            <a:ext cx="793750" cy="558800"/>
            <a:chOff x="0" y="0"/>
            <a:chExt cx="874705" cy="650964"/>
          </a:xfrm>
        </p:grpSpPr>
        <p:sp>
          <p:nvSpPr>
            <p:cNvPr id="1049062" name="等腰三角形 99"/>
            <p:cNvSpPr/>
            <p:nvPr/>
          </p:nvSpPr>
          <p:spPr>
            <a:xfrm rot="-1741463">
              <a:off x="0" y="0"/>
              <a:ext cx="716684" cy="286414"/>
            </a:xfrm>
            <a:prstGeom prst="triangle">
              <a:avLst>
                <a:gd name="adj" fmla="val 26056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63" name="等腰三角形 100"/>
            <p:cNvSpPr/>
            <p:nvPr/>
          </p:nvSpPr>
          <p:spPr>
            <a:xfrm rot="9058537">
              <a:off x="171252" y="239176"/>
              <a:ext cx="703453" cy="411788"/>
            </a:xfrm>
            <a:prstGeom prst="triangle">
              <a:avLst>
                <a:gd name="adj" fmla="val 8044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3" name="组合 98"/>
          <p:cNvGrpSpPr/>
          <p:nvPr/>
        </p:nvGrpSpPr>
        <p:grpSpPr>
          <a:xfrm rot="6011733" flipH="1">
            <a:off x="169863" y="6053138"/>
            <a:ext cx="793750" cy="558800"/>
            <a:chOff x="0" y="0"/>
            <a:chExt cx="874705" cy="650964"/>
          </a:xfrm>
        </p:grpSpPr>
        <p:sp>
          <p:nvSpPr>
            <p:cNvPr id="1049064" name="等腰三角形 99"/>
            <p:cNvSpPr/>
            <p:nvPr/>
          </p:nvSpPr>
          <p:spPr>
            <a:xfrm rot="-1741463">
              <a:off x="0" y="0"/>
              <a:ext cx="716684" cy="286414"/>
            </a:xfrm>
            <a:prstGeom prst="triangle">
              <a:avLst>
                <a:gd name="adj" fmla="val 26056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65" name="等腰三角形 100"/>
            <p:cNvSpPr/>
            <p:nvPr/>
          </p:nvSpPr>
          <p:spPr>
            <a:xfrm rot="9058537">
              <a:off x="171252" y="239176"/>
              <a:ext cx="703453" cy="411788"/>
            </a:xfrm>
            <a:prstGeom prst="triangle">
              <a:avLst>
                <a:gd name="adj" fmla="val 80449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9067" name="等腰三角形 101"/>
          <p:cNvSpPr/>
          <p:nvPr/>
        </p:nvSpPr>
        <p:spPr>
          <a:xfrm rot="-8125928">
            <a:off x="5961063" y="4926013"/>
            <a:ext cx="271462" cy="292100"/>
          </a:xfrm>
          <a:prstGeom prst="triangle">
            <a:avLst>
              <a:gd name="adj" fmla="val 80449"/>
            </a:avLst>
          </a:prstGeom>
          <a:solidFill>
            <a:schemeClr val="bg1">
              <a:alpha val="20000"/>
            </a:schemeClr>
          </a:solidFill>
          <a:ln w="9525">
            <a:noFill/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1800" dirty="0">
              <a:solidFill>
                <a:srgbClr val="FFFFFF"/>
              </a:solidFill>
            </a:endParaRPr>
          </a:p>
        </p:txBody>
      </p:sp>
      <p:grpSp>
        <p:nvGrpSpPr>
          <p:cNvPr id="114" name="组合 84"/>
          <p:cNvGrpSpPr/>
          <p:nvPr/>
        </p:nvGrpSpPr>
        <p:grpSpPr>
          <a:xfrm>
            <a:off x="97582" y="6082"/>
            <a:ext cx="2595563" cy="5842000"/>
            <a:chOff x="0" y="0"/>
            <a:chExt cx="2595781" cy="5841819"/>
          </a:xfrm>
        </p:grpSpPr>
        <p:sp>
          <p:nvSpPr>
            <p:cNvPr id="1049068" name="等腰三角形 85"/>
            <p:cNvSpPr/>
            <p:nvPr/>
          </p:nvSpPr>
          <p:spPr>
            <a:xfrm rot="-5400000" flipV="1">
              <a:off x="124898" y="-124898"/>
              <a:ext cx="1691550" cy="1941346"/>
            </a:xfrm>
            <a:prstGeom prst="triangle">
              <a:avLst>
                <a:gd name="adj" fmla="val 31486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69" name="等腰三角形 86"/>
            <p:cNvSpPr/>
            <p:nvPr/>
          </p:nvSpPr>
          <p:spPr>
            <a:xfrm rot="-921972" flipV="1">
              <a:off x="108365" y="1405941"/>
              <a:ext cx="2012309" cy="990973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0" name="等腰三角形 87"/>
            <p:cNvSpPr/>
            <p:nvPr/>
          </p:nvSpPr>
          <p:spPr>
            <a:xfrm>
              <a:off x="1237729" y="1158146"/>
              <a:ext cx="1351702" cy="1221501"/>
            </a:xfrm>
            <a:prstGeom prst="triangle">
              <a:avLst>
                <a:gd name="adj" fmla="val 52347"/>
              </a:avLst>
            </a:prstGeom>
            <a:solidFill>
              <a:schemeClr val="bg1">
                <a:alpha val="8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1" name="等腰三角形 88"/>
            <p:cNvSpPr/>
            <p:nvPr/>
          </p:nvSpPr>
          <p:spPr>
            <a:xfrm flipV="1">
              <a:off x="1244079" y="2378553"/>
              <a:ext cx="1351702" cy="867229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2" name="等腰三角形 89"/>
            <p:cNvSpPr/>
            <p:nvPr/>
          </p:nvSpPr>
          <p:spPr>
            <a:xfrm>
              <a:off x="795325" y="2376979"/>
              <a:ext cx="1127589" cy="866420"/>
            </a:xfrm>
            <a:prstGeom prst="triangle">
              <a:avLst>
                <a:gd name="adj" fmla="val 40398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3" name="等腰三角形 90"/>
            <p:cNvSpPr/>
            <p:nvPr/>
          </p:nvSpPr>
          <p:spPr>
            <a:xfrm rot="3785567">
              <a:off x="-127051" y="1880807"/>
              <a:ext cx="1760190" cy="800984"/>
            </a:xfrm>
            <a:prstGeom prst="triangle">
              <a:avLst>
                <a:gd name="adj" fmla="val 681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4" name="等腰三角形 91"/>
            <p:cNvSpPr/>
            <p:nvPr/>
          </p:nvSpPr>
          <p:spPr>
            <a:xfrm rot="5400000">
              <a:off x="-575131" y="2282804"/>
              <a:ext cx="1960884" cy="778378"/>
            </a:xfrm>
            <a:prstGeom prst="triangle">
              <a:avLst>
                <a:gd name="adj" fmla="val 79579"/>
              </a:avLst>
            </a:prstGeom>
            <a:solidFill>
              <a:schemeClr val="bg1">
                <a:alpha val="25098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5" name="等腰三角形 92"/>
            <p:cNvSpPr/>
            <p:nvPr/>
          </p:nvSpPr>
          <p:spPr>
            <a:xfrm flipV="1">
              <a:off x="790363" y="3243399"/>
              <a:ext cx="1124805" cy="1199998"/>
            </a:xfrm>
            <a:prstGeom prst="triangle">
              <a:avLst>
                <a:gd name="adj" fmla="val 69194"/>
              </a:avLst>
            </a:prstGeom>
            <a:solidFill>
              <a:schemeClr val="bg1">
                <a:alpha val="45097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6" name="等腰三角形 93"/>
            <p:cNvSpPr/>
            <p:nvPr/>
          </p:nvSpPr>
          <p:spPr>
            <a:xfrm rot="1593660">
              <a:off x="58972" y="3371057"/>
              <a:ext cx="1779204" cy="731316"/>
            </a:xfrm>
            <a:prstGeom prst="triangle">
              <a:avLst>
                <a:gd name="adj" fmla="val 30144"/>
              </a:avLst>
            </a:prstGeom>
            <a:solidFill>
              <a:schemeClr val="bg1">
                <a:alpha val="6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7" name="等腰三角形 94"/>
            <p:cNvSpPr/>
            <p:nvPr/>
          </p:nvSpPr>
          <p:spPr>
            <a:xfrm rot="5400000">
              <a:off x="-302003" y="3979391"/>
              <a:ext cx="2171078" cy="1553778"/>
            </a:xfrm>
            <a:prstGeom prst="triangle">
              <a:avLst>
                <a:gd name="adj" fmla="val 36120"/>
              </a:avLst>
            </a:prstGeom>
            <a:solidFill>
              <a:schemeClr val="bg1">
                <a:alpha val="32156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5" name="组合 84"/>
          <p:cNvGrpSpPr/>
          <p:nvPr/>
        </p:nvGrpSpPr>
        <p:grpSpPr>
          <a:xfrm flipH="1">
            <a:off x="9524119" y="2322689"/>
            <a:ext cx="2600849" cy="4443413"/>
            <a:chOff x="-5287" y="0"/>
            <a:chExt cx="2601068" cy="4443397"/>
          </a:xfrm>
        </p:grpSpPr>
        <p:sp>
          <p:nvSpPr>
            <p:cNvPr id="1049078" name="等腰三角形 85"/>
            <p:cNvSpPr/>
            <p:nvPr/>
          </p:nvSpPr>
          <p:spPr>
            <a:xfrm rot="16200000" flipV="1">
              <a:off x="119611" y="-124898"/>
              <a:ext cx="1691550" cy="1941346"/>
            </a:xfrm>
            <a:prstGeom prst="triangle">
              <a:avLst>
                <a:gd name="adj" fmla="val 31486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79" name="等腰三角形 86"/>
            <p:cNvSpPr/>
            <p:nvPr/>
          </p:nvSpPr>
          <p:spPr>
            <a:xfrm rot="-921972" flipV="1">
              <a:off x="108365" y="1405941"/>
              <a:ext cx="2012309" cy="990973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0" name="等腰三角形 87"/>
            <p:cNvSpPr/>
            <p:nvPr/>
          </p:nvSpPr>
          <p:spPr>
            <a:xfrm>
              <a:off x="1237729" y="1158146"/>
              <a:ext cx="1351702" cy="1221501"/>
            </a:xfrm>
            <a:prstGeom prst="triangle">
              <a:avLst>
                <a:gd name="adj" fmla="val 52347"/>
              </a:avLst>
            </a:prstGeom>
            <a:solidFill>
              <a:schemeClr val="bg1">
                <a:alpha val="8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1" name="等腰三角形 88"/>
            <p:cNvSpPr/>
            <p:nvPr/>
          </p:nvSpPr>
          <p:spPr>
            <a:xfrm flipV="1">
              <a:off x="1244079" y="2378553"/>
              <a:ext cx="1351702" cy="867229"/>
            </a:xfrm>
            <a:prstGeom prst="triangle">
              <a:avLst>
                <a:gd name="adj" fmla="val 50000"/>
              </a:avLst>
            </a:prstGeom>
            <a:solidFill>
              <a:schemeClr val="bg1">
                <a:alpha val="7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2" name="等腰三角形 89"/>
            <p:cNvSpPr/>
            <p:nvPr/>
          </p:nvSpPr>
          <p:spPr>
            <a:xfrm>
              <a:off x="795325" y="2376979"/>
              <a:ext cx="1127589" cy="866420"/>
            </a:xfrm>
            <a:prstGeom prst="triangle">
              <a:avLst>
                <a:gd name="adj" fmla="val 40398"/>
              </a:avLst>
            </a:prstGeom>
            <a:solidFill>
              <a:schemeClr val="bg1">
                <a:alpha val="50195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3" name="等腰三角形 90"/>
            <p:cNvSpPr/>
            <p:nvPr/>
          </p:nvSpPr>
          <p:spPr>
            <a:xfrm rot="3785567">
              <a:off x="-127051" y="1880807"/>
              <a:ext cx="1760190" cy="800984"/>
            </a:xfrm>
            <a:prstGeom prst="triangle">
              <a:avLst>
                <a:gd name="adj" fmla="val 68139"/>
              </a:avLst>
            </a:prstGeom>
            <a:solidFill>
              <a:schemeClr val="bg1">
                <a:alpha val="3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4" name="等腰三角形 91"/>
            <p:cNvSpPr/>
            <p:nvPr/>
          </p:nvSpPr>
          <p:spPr>
            <a:xfrm rot="5400000">
              <a:off x="-575131" y="2282804"/>
              <a:ext cx="1960884" cy="778378"/>
            </a:xfrm>
            <a:prstGeom prst="triangle">
              <a:avLst>
                <a:gd name="adj" fmla="val 79579"/>
              </a:avLst>
            </a:prstGeom>
            <a:solidFill>
              <a:schemeClr val="bg1">
                <a:alpha val="25098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5" name="等腰三角形 92"/>
            <p:cNvSpPr/>
            <p:nvPr/>
          </p:nvSpPr>
          <p:spPr>
            <a:xfrm flipV="1">
              <a:off x="790363" y="3243399"/>
              <a:ext cx="1124805" cy="1199998"/>
            </a:xfrm>
            <a:prstGeom prst="triangle">
              <a:avLst>
                <a:gd name="adj" fmla="val 69194"/>
              </a:avLst>
            </a:prstGeom>
            <a:solidFill>
              <a:schemeClr val="bg1">
                <a:alpha val="45097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6" name="等腰三角形 93"/>
            <p:cNvSpPr/>
            <p:nvPr/>
          </p:nvSpPr>
          <p:spPr>
            <a:xfrm rot="1593660">
              <a:off x="58972" y="3371057"/>
              <a:ext cx="1779204" cy="731316"/>
            </a:xfrm>
            <a:prstGeom prst="triangle">
              <a:avLst>
                <a:gd name="adj" fmla="val 30144"/>
              </a:avLst>
            </a:prstGeom>
            <a:solidFill>
              <a:schemeClr val="bg1">
                <a:alpha val="67842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6" name="组合 29"/>
          <p:cNvGrpSpPr/>
          <p:nvPr/>
        </p:nvGrpSpPr>
        <p:grpSpPr>
          <a:xfrm flipH="1">
            <a:off x="7937500" y="2000250"/>
            <a:ext cx="1117600" cy="523875"/>
            <a:chOff x="0" y="0"/>
            <a:chExt cx="766254" cy="340156"/>
          </a:xfrm>
        </p:grpSpPr>
        <p:sp>
          <p:nvSpPr>
            <p:cNvPr id="1049087" name="等腰三角形 30"/>
            <p:cNvSpPr/>
            <p:nvPr/>
          </p:nvSpPr>
          <p:spPr>
            <a:xfrm rot="1162771">
              <a:off x="218470" y="0"/>
              <a:ext cx="547784" cy="168298"/>
            </a:xfrm>
            <a:prstGeom prst="triangle">
              <a:avLst>
                <a:gd name="adj" fmla="val 12787"/>
              </a:avLst>
            </a:prstGeom>
            <a:solidFill>
              <a:schemeClr val="bg1">
                <a:alpha val="20000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8" name="等腰三角形 31"/>
            <p:cNvSpPr/>
            <p:nvPr/>
          </p:nvSpPr>
          <p:spPr>
            <a:xfrm rot="-152283">
              <a:off x="0" y="67714"/>
              <a:ext cx="711343" cy="198683"/>
            </a:xfrm>
            <a:prstGeom prst="triangle">
              <a:avLst>
                <a:gd name="adj" fmla="val 29236"/>
              </a:avLst>
            </a:prstGeom>
            <a:solidFill>
              <a:schemeClr val="bg1">
                <a:alpha val="59999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049089" name="等腰三角形 32"/>
            <p:cNvSpPr/>
            <p:nvPr/>
          </p:nvSpPr>
          <p:spPr>
            <a:xfrm rot="-173865" flipV="1">
              <a:off x="206065" y="265237"/>
              <a:ext cx="386573" cy="74919"/>
            </a:xfrm>
            <a:prstGeom prst="triangle">
              <a:avLst>
                <a:gd name="adj" fmla="val 0"/>
              </a:avLst>
            </a:prstGeom>
            <a:solidFill>
              <a:schemeClr val="bg1">
                <a:alpha val="89803"/>
              </a:schemeClr>
            </a:solidFill>
            <a:ln w="9525">
              <a:noFill/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049257" name="TextBox 1049256"/>
          <p:cNvSpPr txBox="1"/>
          <p:nvPr/>
        </p:nvSpPr>
        <p:spPr>
          <a:xfrm>
            <a:off x="4083715" y="2216253"/>
            <a:ext cx="4435024" cy="156966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hi-IN" sz="9600" b="1" dirty="0">
                <a:solidFill>
                  <a:srgbClr val="FFC000"/>
                </a:solidFill>
                <a:effectLst>
                  <a:outerShdw blurRad="38100" dist="38100" dir="2700000" algn="br" rotWithShape="0">
                    <a:srgbClr val="000000"/>
                  </a:outerShdw>
                </a:effectLst>
              </a:rPr>
              <a:t>धन्यवाद </a:t>
            </a:r>
            <a:endParaRPr lang="en-GB" sz="9600" b="1" dirty="0">
              <a:solidFill>
                <a:srgbClr val="FFC000"/>
              </a:solidFill>
              <a:effectLst>
                <a:outerShdw blurRad="38100" dist="38100" dir="2700000" algn="br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101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Mangal</vt:lpstr>
      <vt:lpstr>Roboto</vt:lpstr>
      <vt:lpstr>Wingdings</vt:lpstr>
      <vt:lpstr>Office Theme</vt:lpstr>
      <vt:lpstr>Microsoft Excel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RMX3990</dc:creator>
  <cp:lastModifiedBy>Saurav Tomar</cp:lastModifiedBy>
  <cp:revision>5</cp:revision>
  <dcterms:created xsi:type="dcterms:W3CDTF">2015-06-21T21:47:00Z</dcterms:created>
  <dcterms:modified xsi:type="dcterms:W3CDTF">2026-03-13T07:36:25Z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1033-11.2.0.8888</vt:lpwstr>
  </property>
  <property fmtid="{D5CDD505-2E9C-101B-9397-08002B2CF9AE}" pid="3" name="ICV">
    <vt:lpwstr>23cd3553bcbe45e0b7d9ef9afb8db2ff</vt:lpwstr>
  </property>
</Properties>
</file>