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7" r:id="rId2"/>
    <p:sldId id="265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Kokila" pitchFamily="34" charset="0"/>
      <p:regular r:id="rId12"/>
      <p:bold r:id="rId13"/>
      <p:italic r:id="rId14"/>
      <p:boldItalic r:id="rId15"/>
    </p:embeddedFont>
    <p:embeddedFont>
      <p:font typeface="Yatra One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8" d="100"/>
          <a:sy n="48" d="100"/>
        </p:scale>
        <p:origin x="-5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FA1A4-9AF2-4DEE-A542-1A12E4F7939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C68BE9-1901-4501-9533-99FF38D3B0CA}">
      <dgm:prSet custT="1"/>
      <dgm:spPr>
        <a:solidFill>
          <a:srgbClr val="FF0000"/>
        </a:solidFill>
        <a:ln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4400" b="1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rPr>
            <a:t>शिक्षिका: वर्षा श्रीवास्तव</a:t>
          </a:r>
        </a:p>
      </dgm:t>
    </dgm:pt>
    <dgm:pt modelId="{2F22BCF7-63C6-403B-B5EB-94088031D7E5}" type="parTrans" cxnId="{67348D4A-3FB4-4460-9D34-A69CCECDD1C3}">
      <dgm:prSet/>
      <dgm:spPr/>
      <dgm:t>
        <a:bodyPr/>
        <a:lstStyle/>
        <a:p>
          <a:endParaRPr lang="en-US"/>
        </a:p>
      </dgm:t>
    </dgm:pt>
    <dgm:pt modelId="{DAC7FD2C-9857-4F5D-8E15-A1655D05D447}" type="sibTrans" cxnId="{67348D4A-3FB4-4460-9D34-A69CCECDD1C3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en-US"/>
        </a:p>
      </dgm:t>
    </dgm:pt>
    <dgm:pt modelId="{478D710E-26CA-4316-B845-20A5F18CD2AA}">
      <dgm:prSet custT="1"/>
      <dgm:spPr>
        <a:ln>
          <a:solidFill>
            <a:schemeClr val="bg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4400" b="1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rPr>
            <a:t>पदनाम: सहायक अध्यापिका (विज्ञान)</a:t>
          </a:r>
        </a:p>
      </dgm:t>
    </dgm:pt>
    <dgm:pt modelId="{0D4DDE23-549E-4519-823C-E3A6E0801BFD}" type="parTrans" cxnId="{8D8DEB53-A815-4487-862D-704A21A0D64E}">
      <dgm:prSet/>
      <dgm:spPr/>
      <dgm:t>
        <a:bodyPr/>
        <a:lstStyle/>
        <a:p>
          <a:endParaRPr lang="en-US"/>
        </a:p>
      </dgm:t>
    </dgm:pt>
    <dgm:pt modelId="{7283347B-52C0-4791-9043-A65C9BB90082}" type="sibTrans" cxnId="{8D8DEB53-A815-4487-862D-704A21A0D64E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en-US"/>
        </a:p>
      </dgm:t>
    </dgm:pt>
    <dgm:pt modelId="{3D5B7562-ED94-4058-88C7-CF78DF71A9E5}">
      <dgm:prSet custT="1"/>
      <dgm:spPr>
        <a:solidFill>
          <a:schemeClr val="bg1"/>
        </a:solidFill>
        <a:ln>
          <a:solidFill>
            <a:srgbClr val="FF000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4400" b="1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rPr>
            <a:t>विद्यालय: उच्च प्राथमिक विद्यालय जुझारपुर </a:t>
          </a:r>
        </a:p>
      </dgm:t>
    </dgm:pt>
    <dgm:pt modelId="{C91C99D6-2E1E-4D2A-9249-32799D0F6F4A}" type="parTrans" cxnId="{DB21ECC1-E335-41D9-B9F9-983DF332CB30}">
      <dgm:prSet/>
      <dgm:spPr/>
      <dgm:t>
        <a:bodyPr/>
        <a:lstStyle/>
        <a:p>
          <a:endParaRPr lang="en-US"/>
        </a:p>
      </dgm:t>
    </dgm:pt>
    <dgm:pt modelId="{A5D0436D-635E-4458-BEA8-4F4B5D6A7BD7}" type="sibTrans" cxnId="{DB21ECC1-E335-41D9-B9F9-983DF332CB30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en-US"/>
        </a:p>
      </dgm:t>
    </dgm:pt>
    <dgm:pt modelId="{2DFA37F8-3393-4508-9F49-54F50D59BF0E}">
      <dgm:prSet custT="1"/>
      <dgm:spPr>
        <a:solidFill>
          <a:srgbClr val="00B050"/>
        </a:solidFill>
        <a:ln>
          <a:solidFill>
            <a:schemeClr val="bg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4400" b="1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rPr>
            <a:t>विकासखंड: अकराबाद</a:t>
          </a:r>
        </a:p>
      </dgm:t>
    </dgm:pt>
    <dgm:pt modelId="{9ACE01B4-7E78-42BF-8295-D73757EBB541}" type="parTrans" cxnId="{3FD81EB5-E681-4AE5-8EC1-9B5DA7A1D03F}">
      <dgm:prSet/>
      <dgm:spPr/>
      <dgm:t>
        <a:bodyPr/>
        <a:lstStyle/>
        <a:p>
          <a:endParaRPr lang="en-US"/>
        </a:p>
      </dgm:t>
    </dgm:pt>
    <dgm:pt modelId="{3873A217-E8E2-44CB-BC14-C7B8A5152647}" type="sibTrans" cxnId="{3FD81EB5-E681-4AE5-8EC1-9B5DA7A1D03F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en-US"/>
        </a:p>
      </dgm:t>
    </dgm:pt>
    <dgm:pt modelId="{1BFB26A0-9490-42A6-8BB8-F0065C1EABAE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chemeClr val="bg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4400" b="1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rPr>
            <a:t>जनपद: अलीगढ़</a:t>
          </a:r>
        </a:p>
      </dgm:t>
    </dgm:pt>
    <dgm:pt modelId="{11D4AF9C-C128-413F-A7AA-0F0B4181DF6D}" type="parTrans" cxnId="{7BA4E89D-1FC7-4E90-BAB1-80720104F3BD}">
      <dgm:prSet/>
      <dgm:spPr/>
      <dgm:t>
        <a:bodyPr/>
        <a:lstStyle/>
        <a:p>
          <a:endParaRPr lang="en-US"/>
        </a:p>
      </dgm:t>
    </dgm:pt>
    <dgm:pt modelId="{18D30D68-0363-453A-8C61-09000EA0C82D}" type="sibTrans" cxnId="{7BA4E89D-1FC7-4E90-BAB1-80720104F3BD}">
      <dgm:prSet/>
      <dgm:spPr/>
      <dgm:t>
        <a:bodyPr/>
        <a:lstStyle/>
        <a:p>
          <a:endParaRPr lang="en-US"/>
        </a:p>
      </dgm:t>
    </dgm:pt>
    <dgm:pt modelId="{858C9E86-6D15-465B-B60F-E869509E31E3}" type="pres">
      <dgm:prSet presAssocID="{9A2FA1A4-9AF2-4DEE-A542-1A12E4F7939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35BD9D1-EEA5-4931-A039-8D9DF79AA7CD}" type="pres">
      <dgm:prSet presAssocID="{9A2FA1A4-9AF2-4DEE-A542-1A12E4F7939D}" presName="dummyMaxCanvas" presStyleCnt="0">
        <dgm:presLayoutVars/>
      </dgm:prSet>
      <dgm:spPr/>
    </dgm:pt>
    <dgm:pt modelId="{7472E277-AC2D-4E91-8707-D2250E7760A5}" type="pres">
      <dgm:prSet presAssocID="{9A2FA1A4-9AF2-4DEE-A542-1A12E4F7939D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95D47CF-79D3-466B-85B4-956BEFE8715B}" type="pres">
      <dgm:prSet presAssocID="{9A2FA1A4-9AF2-4DEE-A542-1A12E4F7939D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9067CD3-7AFF-4ED5-8902-C95290BEC32C}" type="pres">
      <dgm:prSet presAssocID="{9A2FA1A4-9AF2-4DEE-A542-1A12E4F7939D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5B6EDE4-ED1F-4CCC-A926-851F48C8A9CF}" type="pres">
      <dgm:prSet presAssocID="{9A2FA1A4-9AF2-4DEE-A542-1A12E4F7939D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74B2DA3-70AD-4EC2-BF7A-D1568676A5A7}" type="pres">
      <dgm:prSet presAssocID="{9A2FA1A4-9AF2-4DEE-A542-1A12E4F7939D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62EF05F-8D7D-4527-9337-FD03751B5A0C}" type="pres">
      <dgm:prSet presAssocID="{9A2FA1A4-9AF2-4DEE-A542-1A12E4F7939D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04A812C-5330-44FB-A6EE-7C448F0B3353}" type="pres">
      <dgm:prSet presAssocID="{9A2FA1A4-9AF2-4DEE-A542-1A12E4F7939D}" presName="FiveConn_2-3" presStyleLbl="fgAccFollowNode1" presStyleIdx="1" presStyleCnt="4" custLinFactNeighborX="3858" custLinFactNeighborY="1229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19B01D5-C80E-4704-BDC2-404BD60E6E6C}" type="pres">
      <dgm:prSet presAssocID="{9A2FA1A4-9AF2-4DEE-A542-1A12E4F7939D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35E80F2-0C74-44EF-8437-6F7AFE13AB6E}" type="pres">
      <dgm:prSet presAssocID="{9A2FA1A4-9AF2-4DEE-A542-1A12E4F7939D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2BBEAF0-526B-4978-9FA1-049F6F1E16AA}" type="pres">
      <dgm:prSet presAssocID="{9A2FA1A4-9AF2-4DEE-A542-1A12E4F7939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1D839B4-0CEB-4017-AED6-0AB6244C2381}" type="pres">
      <dgm:prSet presAssocID="{9A2FA1A4-9AF2-4DEE-A542-1A12E4F7939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04A7FA4-588B-40F4-8B45-557DF81E8C4F}" type="pres">
      <dgm:prSet presAssocID="{9A2FA1A4-9AF2-4DEE-A542-1A12E4F7939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B383E6D-1F1E-4882-9444-6BAB35799509}" type="pres">
      <dgm:prSet presAssocID="{9A2FA1A4-9AF2-4DEE-A542-1A12E4F7939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83FFB58-50BE-47E2-A039-F3382F9EBC72}" type="pres">
      <dgm:prSet presAssocID="{9A2FA1A4-9AF2-4DEE-A542-1A12E4F7939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F9C67CC9-A6DF-444F-A4B7-EAF2ECC4C71B}" type="presOf" srcId="{1BFB26A0-9490-42A6-8BB8-F0065C1EABAE}" destId="{D83FFB58-50BE-47E2-A039-F3382F9EBC72}" srcOrd="1" destOrd="0" presId="urn:microsoft.com/office/officeart/2005/8/layout/vProcess5"/>
    <dgm:cxn modelId="{92E78CDB-4A85-40B2-B213-0DFE35BBB10F}" type="presOf" srcId="{478D710E-26CA-4316-B845-20A5F18CD2AA}" destId="{C1D839B4-0CEB-4017-AED6-0AB6244C2381}" srcOrd="1" destOrd="0" presId="urn:microsoft.com/office/officeart/2005/8/layout/vProcess5"/>
    <dgm:cxn modelId="{B6A6F00A-874B-4473-A08F-6FF4C1999B63}" type="presOf" srcId="{A5D0436D-635E-4458-BEA8-4F4B5D6A7BD7}" destId="{B19B01D5-C80E-4704-BDC2-404BD60E6E6C}" srcOrd="0" destOrd="0" presId="urn:microsoft.com/office/officeart/2005/8/layout/vProcess5"/>
    <dgm:cxn modelId="{D0E9E827-E151-4F0D-AD13-E8C2EBF19BDD}" type="presOf" srcId="{3D5B7562-ED94-4058-88C7-CF78DF71A9E5}" destId="{29067CD3-7AFF-4ED5-8902-C95290BEC32C}" srcOrd="0" destOrd="0" presId="urn:microsoft.com/office/officeart/2005/8/layout/vProcess5"/>
    <dgm:cxn modelId="{6E736633-747E-49CB-ADAF-F8EA9E2EAFF8}" type="presOf" srcId="{7283347B-52C0-4791-9043-A65C9BB90082}" destId="{A04A812C-5330-44FB-A6EE-7C448F0B3353}" srcOrd="0" destOrd="0" presId="urn:microsoft.com/office/officeart/2005/8/layout/vProcess5"/>
    <dgm:cxn modelId="{DB21ECC1-E335-41D9-B9F9-983DF332CB30}" srcId="{9A2FA1A4-9AF2-4DEE-A542-1A12E4F7939D}" destId="{3D5B7562-ED94-4058-88C7-CF78DF71A9E5}" srcOrd="2" destOrd="0" parTransId="{C91C99D6-2E1E-4D2A-9249-32799D0F6F4A}" sibTransId="{A5D0436D-635E-4458-BEA8-4F4B5D6A7BD7}"/>
    <dgm:cxn modelId="{67348D4A-3FB4-4460-9D34-A69CCECDD1C3}" srcId="{9A2FA1A4-9AF2-4DEE-A542-1A12E4F7939D}" destId="{90C68BE9-1901-4501-9533-99FF38D3B0CA}" srcOrd="0" destOrd="0" parTransId="{2F22BCF7-63C6-403B-B5EB-94088031D7E5}" sibTransId="{DAC7FD2C-9857-4F5D-8E15-A1655D05D447}"/>
    <dgm:cxn modelId="{D1A90E33-242B-4FB5-BEEC-E557C69FB2F2}" type="presOf" srcId="{2DFA37F8-3393-4508-9F49-54F50D59BF0E}" destId="{5B383E6D-1F1E-4882-9444-6BAB35799509}" srcOrd="1" destOrd="0" presId="urn:microsoft.com/office/officeart/2005/8/layout/vProcess5"/>
    <dgm:cxn modelId="{EA8970D8-493B-4395-822A-87CD72757A7F}" type="presOf" srcId="{DAC7FD2C-9857-4F5D-8E15-A1655D05D447}" destId="{962EF05F-8D7D-4527-9337-FD03751B5A0C}" srcOrd="0" destOrd="0" presId="urn:microsoft.com/office/officeart/2005/8/layout/vProcess5"/>
    <dgm:cxn modelId="{E8B3E883-A5B5-4D10-B7A0-E4227B43346E}" type="presOf" srcId="{9A2FA1A4-9AF2-4DEE-A542-1A12E4F7939D}" destId="{858C9E86-6D15-465B-B60F-E869509E31E3}" srcOrd="0" destOrd="0" presId="urn:microsoft.com/office/officeart/2005/8/layout/vProcess5"/>
    <dgm:cxn modelId="{93D930FE-50AA-4B79-8BBC-9C8A0430B1D1}" type="presOf" srcId="{1BFB26A0-9490-42A6-8BB8-F0065C1EABAE}" destId="{274B2DA3-70AD-4EC2-BF7A-D1568676A5A7}" srcOrd="0" destOrd="0" presId="urn:microsoft.com/office/officeart/2005/8/layout/vProcess5"/>
    <dgm:cxn modelId="{3FD81EB5-E681-4AE5-8EC1-9B5DA7A1D03F}" srcId="{9A2FA1A4-9AF2-4DEE-A542-1A12E4F7939D}" destId="{2DFA37F8-3393-4508-9F49-54F50D59BF0E}" srcOrd="3" destOrd="0" parTransId="{9ACE01B4-7E78-42BF-8295-D73757EBB541}" sibTransId="{3873A217-E8E2-44CB-BC14-C7B8A5152647}"/>
    <dgm:cxn modelId="{7BA4E89D-1FC7-4E90-BAB1-80720104F3BD}" srcId="{9A2FA1A4-9AF2-4DEE-A542-1A12E4F7939D}" destId="{1BFB26A0-9490-42A6-8BB8-F0065C1EABAE}" srcOrd="4" destOrd="0" parTransId="{11D4AF9C-C128-413F-A7AA-0F0B4181DF6D}" sibTransId="{18D30D68-0363-453A-8C61-09000EA0C82D}"/>
    <dgm:cxn modelId="{F4A71613-8CAC-4ABE-B6A5-A25A4D90506A}" type="presOf" srcId="{90C68BE9-1901-4501-9533-99FF38D3B0CA}" destId="{A2BBEAF0-526B-4978-9FA1-049F6F1E16AA}" srcOrd="1" destOrd="0" presId="urn:microsoft.com/office/officeart/2005/8/layout/vProcess5"/>
    <dgm:cxn modelId="{56D16FF3-F377-431B-9B98-D808545C9556}" type="presOf" srcId="{2DFA37F8-3393-4508-9F49-54F50D59BF0E}" destId="{F5B6EDE4-ED1F-4CCC-A926-851F48C8A9CF}" srcOrd="0" destOrd="0" presId="urn:microsoft.com/office/officeart/2005/8/layout/vProcess5"/>
    <dgm:cxn modelId="{F880DBF2-24F3-4B44-B32B-A453E87144A0}" type="presOf" srcId="{3D5B7562-ED94-4058-88C7-CF78DF71A9E5}" destId="{F04A7FA4-588B-40F4-8B45-557DF81E8C4F}" srcOrd="1" destOrd="0" presId="urn:microsoft.com/office/officeart/2005/8/layout/vProcess5"/>
    <dgm:cxn modelId="{4F879372-89EA-4375-8A8B-853B4BADB50A}" type="presOf" srcId="{3873A217-E8E2-44CB-BC14-C7B8A5152647}" destId="{335E80F2-0C74-44EF-8437-6F7AFE13AB6E}" srcOrd="0" destOrd="0" presId="urn:microsoft.com/office/officeart/2005/8/layout/vProcess5"/>
    <dgm:cxn modelId="{9487705E-C52A-4695-870D-E398B27CF70B}" type="presOf" srcId="{90C68BE9-1901-4501-9533-99FF38D3B0CA}" destId="{7472E277-AC2D-4E91-8707-D2250E7760A5}" srcOrd="0" destOrd="0" presId="urn:microsoft.com/office/officeart/2005/8/layout/vProcess5"/>
    <dgm:cxn modelId="{8D8DEB53-A815-4487-862D-704A21A0D64E}" srcId="{9A2FA1A4-9AF2-4DEE-A542-1A12E4F7939D}" destId="{478D710E-26CA-4316-B845-20A5F18CD2AA}" srcOrd="1" destOrd="0" parTransId="{0D4DDE23-549E-4519-823C-E3A6E0801BFD}" sibTransId="{7283347B-52C0-4791-9043-A65C9BB90082}"/>
    <dgm:cxn modelId="{4271211A-897E-4AF4-ACF2-FA3B3A12BC26}" type="presOf" srcId="{478D710E-26CA-4316-B845-20A5F18CD2AA}" destId="{995D47CF-79D3-466B-85B4-956BEFE8715B}" srcOrd="0" destOrd="0" presId="urn:microsoft.com/office/officeart/2005/8/layout/vProcess5"/>
    <dgm:cxn modelId="{A291C329-F97B-42A1-B8DC-17C5C78A2279}" type="presParOf" srcId="{858C9E86-6D15-465B-B60F-E869509E31E3}" destId="{335BD9D1-EEA5-4931-A039-8D9DF79AA7CD}" srcOrd="0" destOrd="0" presId="urn:microsoft.com/office/officeart/2005/8/layout/vProcess5"/>
    <dgm:cxn modelId="{23A49011-B78C-48D6-95A0-1BBDED780322}" type="presParOf" srcId="{858C9E86-6D15-465B-B60F-E869509E31E3}" destId="{7472E277-AC2D-4E91-8707-D2250E7760A5}" srcOrd="1" destOrd="0" presId="urn:microsoft.com/office/officeart/2005/8/layout/vProcess5"/>
    <dgm:cxn modelId="{3F262B88-E325-41C8-8D08-C7443D37593D}" type="presParOf" srcId="{858C9E86-6D15-465B-B60F-E869509E31E3}" destId="{995D47CF-79D3-466B-85B4-956BEFE8715B}" srcOrd="2" destOrd="0" presId="urn:microsoft.com/office/officeart/2005/8/layout/vProcess5"/>
    <dgm:cxn modelId="{C65FA347-C79B-4DD1-8D5A-549EB88E342E}" type="presParOf" srcId="{858C9E86-6D15-465B-B60F-E869509E31E3}" destId="{29067CD3-7AFF-4ED5-8902-C95290BEC32C}" srcOrd="3" destOrd="0" presId="urn:microsoft.com/office/officeart/2005/8/layout/vProcess5"/>
    <dgm:cxn modelId="{11C6F592-FC3D-4B4D-83D7-64C493540BB1}" type="presParOf" srcId="{858C9E86-6D15-465B-B60F-E869509E31E3}" destId="{F5B6EDE4-ED1F-4CCC-A926-851F48C8A9CF}" srcOrd="4" destOrd="0" presId="urn:microsoft.com/office/officeart/2005/8/layout/vProcess5"/>
    <dgm:cxn modelId="{654F6167-82F3-4406-9B5B-D8B893F7AB73}" type="presParOf" srcId="{858C9E86-6D15-465B-B60F-E869509E31E3}" destId="{274B2DA3-70AD-4EC2-BF7A-D1568676A5A7}" srcOrd="5" destOrd="0" presId="urn:microsoft.com/office/officeart/2005/8/layout/vProcess5"/>
    <dgm:cxn modelId="{48239E96-131B-4B03-AC00-38B06ED09135}" type="presParOf" srcId="{858C9E86-6D15-465B-B60F-E869509E31E3}" destId="{962EF05F-8D7D-4527-9337-FD03751B5A0C}" srcOrd="6" destOrd="0" presId="urn:microsoft.com/office/officeart/2005/8/layout/vProcess5"/>
    <dgm:cxn modelId="{C6FE869A-9D40-466E-ADEC-E58E511E81D6}" type="presParOf" srcId="{858C9E86-6D15-465B-B60F-E869509E31E3}" destId="{A04A812C-5330-44FB-A6EE-7C448F0B3353}" srcOrd="7" destOrd="0" presId="urn:microsoft.com/office/officeart/2005/8/layout/vProcess5"/>
    <dgm:cxn modelId="{B0C1D91B-B014-4290-84E9-06B6280D4BB3}" type="presParOf" srcId="{858C9E86-6D15-465B-B60F-E869509E31E3}" destId="{B19B01D5-C80E-4704-BDC2-404BD60E6E6C}" srcOrd="8" destOrd="0" presId="urn:microsoft.com/office/officeart/2005/8/layout/vProcess5"/>
    <dgm:cxn modelId="{9F133A83-1A3B-4D3B-A8BD-68AE0F627F1A}" type="presParOf" srcId="{858C9E86-6D15-465B-B60F-E869509E31E3}" destId="{335E80F2-0C74-44EF-8437-6F7AFE13AB6E}" srcOrd="9" destOrd="0" presId="urn:microsoft.com/office/officeart/2005/8/layout/vProcess5"/>
    <dgm:cxn modelId="{3D4DCFFA-1349-40BC-8A31-4B6710D41FB2}" type="presParOf" srcId="{858C9E86-6D15-465B-B60F-E869509E31E3}" destId="{A2BBEAF0-526B-4978-9FA1-049F6F1E16AA}" srcOrd="10" destOrd="0" presId="urn:microsoft.com/office/officeart/2005/8/layout/vProcess5"/>
    <dgm:cxn modelId="{BF9D8B3F-6D54-4F0C-BC50-B99317AF4E8A}" type="presParOf" srcId="{858C9E86-6D15-465B-B60F-E869509E31E3}" destId="{C1D839B4-0CEB-4017-AED6-0AB6244C2381}" srcOrd="11" destOrd="0" presId="urn:microsoft.com/office/officeart/2005/8/layout/vProcess5"/>
    <dgm:cxn modelId="{F0DB4901-D7BD-43D0-A84C-0ECD1918D948}" type="presParOf" srcId="{858C9E86-6D15-465B-B60F-E869509E31E3}" destId="{F04A7FA4-588B-40F4-8B45-557DF81E8C4F}" srcOrd="12" destOrd="0" presId="urn:microsoft.com/office/officeart/2005/8/layout/vProcess5"/>
    <dgm:cxn modelId="{D5E0AA9C-D56D-4596-B11E-4D9F09B4E918}" type="presParOf" srcId="{858C9E86-6D15-465B-B60F-E869509E31E3}" destId="{5B383E6D-1F1E-4882-9444-6BAB35799509}" srcOrd="13" destOrd="0" presId="urn:microsoft.com/office/officeart/2005/8/layout/vProcess5"/>
    <dgm:cxn modelId="{73305070-89F9-4D96-8F6C-54661576AB3D}" type="presParOf" srcId="{858C9E86-6D15-465B-B60F-E869509E31E3}" destId="{D83FFB58-50BE-47E2-A039-F3382F9EBC7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2E277-AC2D-4E91-8707-D2250E7760A5}">
      <dsp:nvSpPr>
        <dsp:cNvPr id="0" name=""/>
        <dsp:cNvSpPr/>
      </dsp:nvSpPr>
      <dsp:spPr>
        <a:xfrm>
          <a:off x="0" y="0"/>
          <a:ext cx="9115824" cy="73866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rPr>
            <a:t>शिक्षिका: वर्षा श्रीवास्तव</a:t>
          </a:r>
        </a:p>
      </dsp:txBody>
      <dsp:txXfrm>
        <a:off x="21635" y="21635"/>
        <a:ext cx="8232324" cy="695393"/>
      </dsp:txXfrm>
    </dsp:sp>
    <dsp:sp modelId="{995D47CF-79D3-466B-85B4-956BEFE8715B}">
      <dsp:nvSpPr>
        <dsp:cNvPr id="0" name=""/>
        <dsp:cNvSpPr/>
      </dsp:nvSpPr>
      <dsp:spPr>
        <a:xfrm>
          <a:off x="680727" y="841256"/>
          <a:ext cx="9115824" cy="738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rPr>
            <a:t>पदनाम: सहायक अध्यापिका (विज्ञान)</a:t>
          </a:r>
        </a:p>
      </dsp:txBody>
      <dsp:txXfrm>
        <a:off x="702362" y="862891"/>
        <a:ext cx="7911695" cy="695393"/>
      </dsp:txXfrm>
    </dsp:sp>
    <dsp:sp modelId="{29067CD3-7AFF-4ED5-8902-C95290BEC32C}">
      <dsp:nvSpPr>
        <dsp:cNvPr id="0" name=""/>
        <dsp:cNvSpPr/>
      </dsp:nvSpPr>
      <dsp:spPr>
        <a:xfrm>
          <a:off x="1361454" y="1682512"/>
          <a:ext cx="9115824" cy="738663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FF0000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rPr>
            <a:t>विद्यालय: उच्च प्राथमिक विद्यालय जुझारपुर </a:t>
          </a:r>
        </a:p>
      </dsp:txBody>
      <dsp:txXfrm>
        <a:off x="1383089" y="1704147"/>
        <a:ext cx="7911695" cy="695393"/>
      </dsp:txXfrm>
    </dsp:sp>
    <dsp:sp modelId="{F5B6EDE4-ED1F-4CCC-A926-851F48C8A9CF}">
      <dsp:nvSpPr>
        <dsp:cNvPr id="0" name=""/>
        <dsp:cNvSpPr/>
      </dsp:nvSpPr>
      <dsp:spPr>
        <a:xfrm>
          <a:off x="2042181" y="2523768"/>
          <a:ext cx="9115824" cy="73866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rPr>
            <a:t>विकासखंड: अकराबाद</a:t>
          </a:r>
        </a:p>
      </dsp:txBody>
      <dsp:txXfrm>
        <a:off x="2063816" y="2545403"/>
        <a:ext cx="7911695" cy="695393"/>
      </dsp:txXfrm>
    </dsp:sp>
    <dsp:sp modelId="{274B2DA3-70AD-4EC2-BF7A-D1568676A5A7}">
      <dsp:nvSpPr>
        <dsp:cNvPr id="0" name=""/>
        <dsp:cNvSpPr/>
      </dsp:nvSpPr>
      <dsp:spPr>
        <a:xfrm>
          <a:off x="2722908" y="3365024"/>
          <a:ext cx="9115824" cy="73866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rPr>
            <a:t>जनपद: अलीगढ़</a:t>
          </a:r>
        </a:p>
      </dsp:txBody>
      <dsp:txXfrm>
        <a:off x="2744543" y="3386659"/>
        <a:ext cx="7911695" cy="695393"/>
      </dsp:txXfrm>
    </dsp:sp>
    <dsp:sp modelId="{962EF05F-8D7D-4527-9337-FD03751B5A0C}">
      <dsp:nvSpPr>
        <dsp:cNvPr id="0" name=""/>
        <dsp:cNvSpPr/>
      </dsp:nvSpPr>
      <dsp:spPr>
        <a:xfrm>
          <a:off x="8635692" y="539634"/>
          <a:ext cx="480131" cy="480131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8743721" y="539634"/>
        <a:ext cx="264073" cy="361299"/>
      </dsp:txXfrm>
    </dsp:sp>
    <dsp:sp modelId="{A04A812C-5330-44FB-A6EE-7C448F0B3353}">
      <dsp:nvSpPr>
        <dsp:cNvPr id="0" name=""/>
        <dsp:cNvSpPr/>
      </dsp:nvSpPr>
      <dsp:spPr>
        <a:xfrm>
          <a:off x="9334943" y="1439908"/>
          <a:ext cx="480131" cy="480131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9442972" y="1439908"/>
        <a:ext cx="264073" cy="361299"/>
      </dsp:txXfrm>
    </dsp:sp>
    <dsp:sp modelId="{B19B01D5-C80E-4704-BDC2-404BD60E6E6C}">
      <dsp:nvSpPr>
        <dsp:cNvPr id="0" name=""/>
        <dsp:cNvSpPr/>
      </dsp:nvSpPr>
      <dsp:spPr>
        <a:xfrm>
          <a:off x="9997147" y="2209835"/>
          <a:ext cx="480131" cy="480131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0105176" y="2209835"/>
        <a:ext cx="264073" cy="361299"/>
      </dsp:txXfrm>
    </dsp:sp>
    <dsp:sp modelId="{335E80F2-0C74-44EF-8437-6F7AFE13AB6E}">
      <dsp:nvSpPr>
        <dsp:cNvPr id="0" name=""/>
        <dsp:cNvSpPr/>
      </dsp:nvSpPr>
      <dsp:spPr>
        <a:xfrm>
          <a:off x="10677874" y="3059299"/>
          <a:ext cx="480131" cy="480131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0785903" y="3059299"/>
        <a:ext cx="264073" cy="361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43006-6CB2-4E32-B43C-E98841E20B4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7D511-00FE-49C4-9871-E3731EFEF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5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7D511-00FE-49C4-9871-E3731EFEF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4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7D511-00FE-49C4-9871-E3731EFEF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4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28A77-B884-43F3-B6AE-9D105126C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3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7D511-00FE-49C4-9871-E3731EFEF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93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7D511-00FE-49C4-9871-E3731EFEF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4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rgbClr val="00B050"/>
            </a:gs>
            <a:gs pos="90000">
              <a:srgbClr val="00B0F0"/>
            </a:gs>
            <a:gs pos="83000">
              <a:schemeClr val="accent1">
                <a:lumMod val="45000"/>
                <a:lumOff val="55000"/>
              </a:schemeClr>
            </a:gs>
            <a:gs pos="2700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95839" y="458088"/>
            <a:ext cx="19083820" cy="19050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397910" y="9636053"/>
            <a:ext cx="19083820" cy="19050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06441" y="1835058"/>
            <a:ext cx="4880716" cy="6134121"/>
            <a:chOff x="0" y="0"/>
            <a:chExt cx="6062980" cy="7620000"/>
          </a:xfrm>
        </p:grpSpPr>
        <p:sp>
          <p:nvSpPr>
            <p:cNvPr id="5" name="Freeform 5"/>
            <p:cNvSpPr/>
            <p:nvPr/>
          </p:nvSpPr>
          <p:spPr>
            <a:xfrm>
              <a:off x="84641" y="97753"/>
              <a:ext cx="5893699" cy="7424494"/>
            </a:xfrm>
            <a:custGeom>
              <a:avLst/>
              <a:gdLst/>
              <a:ahLst/>
              <a:cxnLst/>
              <a:rect l="l" t="t" r="r" b="b"/>
              <a:pathLst>
                <a:path w="5893699" h="7424494">
                  <a:moveTo>
                    <a:pt x="2946849" y="37"/>
                  </a:moveTo>
                  <a:cubicBezTo>
                    <a:pt x="1895613" y="-5912"/>
                    <a:pt x="922214" y="700327"/>
                    <a:pt x="395234" y="1851333"/>
                  </a:cubicBezTo>
                  <a:cubicBezTo>
                    <a:pt x="-131745" y="3002339"/>
                    <a:pt x="-131745" y="4422155"/>
                    <a:pt x="395234" y="5573161"/>
                  </a:cubicBezTo>
                  <a:cubicBezTo>
                    <a:pt x="922214" y="6724166"/>
                    <a:pt x="1895613" y="7430405"/>
                    <a:pt x="2946849" y="7424457"/>
                  </a:cubicBezTo>
                  <a:cubicBezTo>
                    <a:pt x="3998085" y="7430405"/>
                    <a:pt x="4971484" y="6724166"/>
                    <a:pt x="5498464" y="5573161"/>
                  </a:cubicBezTo>
                  <a:cubicBezTo>
                    <a:pt x="6025443" y="4422155"/>
                    <a:pt x="6025443" y="3002339"/>
                    <a:pt x="5498464" y="1851333"/>
                  </a:cubicBezTo>
                  <a:cubicBezTo>
                    <a:pt x="4971484" y="700328"/>
                    <a:pt x="3998085" y="-5912"/>
                    <a:pt x="2946849" y="37"/>
                  </a:cubicBezTo>
                  <a:close/>
                </a:path>
              </a:pathLst>
            </a:custGeom>
            <a:blipFill>
              <a:blip r:embed="rId3"/>
              <a:stretch>
                <a:fillRect l="-12986" r="-129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62980" cy="7620000"/>
            </a:xfrm>
            <a:custGeom>
              <a:avLst/>
              <a:gdLst/>
              <a:ahLst/>
              <a:cxnLst/>
              <a:rect l="l" t="t" r="r" b="b"/>
              <a:pathLst>
                <a:path w="6062980" h="7620000">
                  <a:moveTo>
                    <a:pt x="3031490" y="7620000"/>
                  </a:moveTo>
                  <a:cubicBezTo>
                    <a:pt x="1360170" y="7620000"/>
                    <a:pt x="0" y="5910580"/>
                    <a:pt x="0" y="3810000"/>
                  </a:cubicBezTo>
                  <a:cubicBezTo>
                    <a:pt x="0" y="1709420"/>
                    <a:pt x="1360170" y="0"/>
                    <a:pt x="3031490" y="0"/>
                  </a:cubicBezTo>
                  <a:cubicBezTo>
                    <a:pt x="4702810" y="0"/>
                    <a:pt x="6062980" y="1709420"/>
                    <a:pt x="6062980" y="3810000"/>
                  </a:cubicBezTo>
                  <a:cubicBezTo>
                    <a:pt x="6062980" y="5910580"/>
                    <a:pt x="4702810" y="7620000"/>
                    <a:pt x="3031490" y="7620000"/>
                  </a:cubicBezTo>
                  <a:close/>
                  <a:moveTo>
                    <a:pt x="3031490" y="196850"/>
                  </a:moveTo>
                  <a:cubicBezTo>
                    <a:pt x="1468120" y="196850"/>
                    <a:pt x="196850" y="1817370"/>
                    <a:pt x="196850" y="3810000"/>
                  </a:cubicBezTo>
                  <a:cubicBezTo>
                    <a:pt x="196850" y="5802630"/>
                    <a:pt x="1468120" y="7423150"/>
                    <a:pt x="3031490" y="7423150"/>
                  </a:cubicBezTo>
                  <a:cubicBezTo>
                    <a:pt x="4594860" y="7423150"/>
                    <a:pt x="5866130" y="5802630"/>
                    <a:pt x="5866130" y="3810000"/>
                  </a:cubicBezTo>
                  <a:cubicBezTo>
                    <a:pt x="5866130" y="1817370"/>
                    <a:pt x="4594860" y="196850"/>
                    <a:pt x="3031490" y="196850"/>
                  </a:cubicBez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05056" y="466998"/>
            <a:ext cx="6693496" cy="3449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79"/>
              </a:lnSpc>
            </a:pPr>
            <a:r>
              <a:rPr lang="en-US" sz="192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परिचय</a:t>
            </a:r>
            <a:endParaRPr lang="en-US" sz="19200" b="1" dirty="0">
              <a:solidFill>
                <a:schemeClr val="bg1"/>
              </a:solidFill>
              <a:latin typeface="Kokila" panose="020B0604020202020204" pitchFamily="34" charset="0"/>
              <a:ea typeface="Yatra One"/>
              <a:cs typeface="Kokila" panose="020B0604020202020204" pitchFamily="34" charset="0"/>
              <a:sym typeface="Yatra On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25401" y="1742546"/>
            <a:ext cx="40640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52727" y="1742546"/>
            <a:ext cx="40640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●</a:t>
            </a:r>
          </a:p>
        </p:txBody>
      </p:sp>
      <p:graphicFrame>
        <p:nvGraphicFramePr>
          <p:cNvPr id="12" name="TextBox 7">
            <a:extLst>
              <a:ext uri="{FF2B5EF4-FFF2-40B4-BE49-F238E27FC236}">
                <a16:creationId xmlns:a16="http://schemas.microsoft.com/office/drawing/2014/main" xmlns="" id="{78E87F86-6C6D-35E5-1DE0-860214B699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640600"/>
              </p:ext>
            </p:extLst>
          </p:nvPr>
        </p:nvGraphicFramePr>
        <p:xfrm>
          <a:off x="5905056" y="4084593"/>
          <a:ext cx="11838733" cy="410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A120B2-4A84-3862-927A-3B5B51E41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3800" y="631896"/>
            <a:ext cx="2286000" cy="2530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8100F2-30FC-D0DF-289F-43D6550D1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0" r="15505"/>
          <a:stretch>
            <a:fillRect/>
          </a:stretch>
        </p:blipFill>
        <p:spPr>
          <a:xfrm>
            <a:off x="638858" y="2628900"/>
            <a:ext cx="17009133" cy="6998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33DF2D-D3B2-1635-F3B8-DCA59C33AF5C}"/>
              </a:ext>
            </a:extLst>
          </p:cNvPr>
          <p:cNvSpPr txBox="1"/>
          <p:nvPr/>
        </p:nvSpPr>
        <p:spPr>
          <a:xfrm>
            <a:off x="990600" y="800100"/>
            <a:ext cx="14478000" cy="26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789"/>
              </a:lnSpc>
            </a:pPr>
            <a:r>
              <a:rPr lang="en-US" sz="8800" b="1">
                <a:solidFill>
                  <a:schemeClr val="bg1"/>
                </a:solidFill>
                <a:latin typeface="Kokila" panose="020B0604020202020204" pitchFamily="34" charset="0"/>
                <a:ea typeface="Laila Bold"/>
                <a:cs typeface="Kokila" panose="020B0604020202020204" pitchFamily="34" charset="0"/>
                <a:sym typeface="Laila Bold"/>
              </a:rPr>
              <a:t>सामुदायिक पुस्तकालय </a:t>
            </a:r>
            <a:r>
              <a:rPr lang="en-US" sz="8800" b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"आनंद घर"</a:t>
            </a:r>
          </a:p>
          <a:p>
            <a:pPr algn="ctr">
              <a:lnSpc>
                <a:spcPts val="8789"/>
              </a:lnSpc>
            </a:pPr>
            <a:endParaRPr lang="en-US" sz="6000" b="1">
              <a:solidFill>
                <a:schemeClr val="bg1"/>
              </a:solidFill>
              <a:latin typeface="Kokila" panose="020B0604020202020204" pitchFamily="34" charset="0"/>
              <a:ea typeface="Laila Bold"/>
              <a:cs typeface="Kokila" panose="020B0604020202020204" pitchFamily="34" charset="0"/>
              <a:sym typeface="Laila Bold"/>
            </a:endParaRP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1AFED7-2C32-166C-708E-9821AEF9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0342" y="190500"/>
            <a:ext cx="2010457" cy="203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0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bg1"/>
            </a:gs>
            <a:gs pos="90000">
              <a:srgbClr val="00B0F0"/>
            </a:gs>
            <a:gs pos="83000">
              <a:schemeClr val="accent1">
                <a:lumMod val="45000"/>
                <a:lumOff val="55000"/>
              </a:schemeClr>
            </a:gs>
            <a:gs pos="7600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hildren holding up paper&#10;&#10;AI-generated content may be incorrect.">
            <a:extLst>
              <a:ext uri="{FF2B5EF4-FFF2-40B4-BE49-F238E27FC236}">
                <a16:creationId xmlns:a16="http://schemas.microsoft.com/office/drawing/2014/main" xmlns="" id="{8B134195-CAE1-C480-C713-8A1D9DC64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591300"/>
            <a:ext cx="5981071" cy="3280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767EFB7-1FA0-8276-20C4-F757447993CB}"/>
              </a:ext>
            </a:extLst>
          </p:cNvPr>
          <p:cNvGrpSpPr/>
          <p:nvPr/>
        </p:nvGrpSpPr>
        <p:grpSpPr>
          <a:xfrm>
            <a:off x="5257800" y="144861"/>
            <a:ext cx="10141594" cy="1661992"/>
            <a:chOff x="5962057" y="414065"/>
            <a:chExt cx="9265030" cy="1938684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xmlns="" id="{720F2116-A191-B94D-8014-DE0A721719EA}"/>
                </a:ext>
              </a:extLst>
            </p:cNvPr>
            <p:cNvSpPr/>
            <p:nvPr/>
          </p:nvSpPr>
          <p:spPr>
            <a:xfrm>
              <a:off x="6079024" y="435980"/>
              <a:ext cx="9031095" cy="1335174"/>
            </a:xfrm>
            <a:prstGeom prst="round2Diag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Kokila" panose="020B0604020202020204" pitchFamily="34" charset="0"/>
                  <a:cs typeface="Kokila" panose="020B0604020202020204" pitchFamily="34" charset="0"/>
                  <a:sym typeface="Laila Bold"/>
                </a:rPr>
                <a:t> </a:t>
              </a:r>
            </a:p>
            <a:p>
              <a:endParaRPr lang="en-US" sz="2800" b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8503C71-413C-361F-ED1C-4E2A4958C776}"/>
                </a:ext>
              </a:extLst>
            </p:cNvPr>
            <p:cNvSpPr txBox="1"/>
            <p:nvPr/>
          </p:nvSpPr>
          <p:spPr>
            <a:xfrm>
              <a:off x="5962057" y="414065"/>
              <a:ext cx="9265030" cy="19386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chemeClr val="bg1"/>
                  </a:solidFill>
                  <a:latin typeface="Kokila" panose="020B0604020202020204" pitchFamily="34" charset="0"/>
                  <a:cs typeface="Kokila" panose="020B0604020202020204" pitchFamily="34" charset="0"/>
                  <a:sym typeface="Laila Bold"/>
                </a:rPr>
                <a:t>सामुदायिक पुस्तकालय  “</a:t>
              </a:r>
              <a:r>
                <a:rPr lang="en-US" sz="6600" b="1">
                  <a:solidFill>
                    <a:schemeClr val="bg1"/>
                  </a:solidFill>
                  <a:latin typeface="Kokila" panose="020B0604020202020204" pitchFamily="34" charset="0"/>
                  <a:cs typeface="Kokila" panose="020B0604020202020204" pitchFamily="34" charset="0"/>
                  <a:sym typeface="Yatra One"/>
                </a:rPr>
                <a:t>आनंद घर”</a:t>
              </a:r>
            </a:p>
            <a:p>
              <a:pPr algn="ctr"/>
              <a:endParaRPr lang="en-US" sz="360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 descr="A group of girls looking at a computer&#10;&#10;AI-generated content may be incorrect.">
            <a:extLst>
              <a:ext uri="{FF2B5EF4-FFF2-40B4-BE49-F238E27FC236}">
                <a16:creationId xmlns:a16="http://schemas.microsoft.com/office/drawing/2014/main" xmlns="" id="{8152E834-7368-FF6E-1E42-19226C45C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832453"/>
            <a:ext cx="7669482" cy="4260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A child sitting on a couch in a classroom&#10;&#10;AI-generated content may be incorrect.">
            <a:extLst>
              <a:ext uri="{FF2B5EF4-FFF2-40B4-BE49-F238E27FC236}">
                <a16:creationId xmlns:a16="http://schemas.microsoft.com/office/drawing/2014/main" xmlns="" id="{8708AFC3-9602-10A7-5CFA-8EC0C1C1E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081623"/>
            <a:ext cx="6781800" cy="4781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 descr="A group of girls holding certificates&#10;&#10;AI-generated content may be incorrect.">
            <a:extLst>
              <a:ext uri="{FF2B5EF4-FFF2-40B4-BE49-F238E27FC236}">
                <a16:creationId xmlns:a16="http://schemas.microsoft.com/office/drawing/2014/main" xmlns="" id="{582D8331-4AED-84A4-8FB4-D719CF9F6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300"/>
            <a:ext cx="4448863" cy="33366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1" descr="About us – Rajshree Teachers">
            <a:extLst>
              <a:ext uri="{FF2B5EF4-FFF2-40B4-BE49-F238E27FC236}">
                <a16:creationId xmlns:a16="http://schemas.microsoft.com/office/drawing/2014/main" xmlns="" id="{70A9AADB-6D6E-CA35-1A9D-5F060F5A6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123967"/>
            <a:ext cx="1524000" cy="18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57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bg1"/>
            </a:gs>
            <a:gs pos="100000">
              <a:srgbClr val="00B0F0"/>
            </a:gs>
            <a:gs pos="77000">
              <a:schemeClr val="accent1">
                <a:lumMod val="45000"/>
                <a:lumOff val="55000"/>
              </a:schemeClr>
            </a:gs>
            <a:gs pos="15797">
              <a:srgbClr val="FFFFFF"/>
            </a:gs>
            <a:gs pos="5594">
              <a:srgbClr val="FF0000"/>
            </a:gs>
            <a:gs pos="47000">
              <a:srgbClr val="7030A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61" y="3421697"/>
            <a:ext cx="4816000" cy="5643344"/>
            <a:chOff x="0" y="0"/>
            <a:chExt cx="1268412" cy="148631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Freeform 3"/>
            <p:cNvSpPr/>
            <p:nvPr/>
          </p:nvSpPr>
          <p:spPr>
            <a:xfrm>
              <a:off x="0" y="0"/>
              <a:ext cx="1268412" cy="1486313"/>
            </a:xfrm>
            <a:custGeom>
              <a:avLst/>
              <a:gdLst/>
              <a:ahLst/>
              <a:cxnLst/>
              <a:rect l="l" t="t" r="r" b="b"/>
              <a:pathLst>
                <a:path w="1268412" h="1486313">
                  <a:moveTo>
                    <a:pt x="0" y="0"/>
                  </a:moveTo>
                  <a:lnTo>
                    <a:pt x="1268412" y="0"/>
                  </a:lnTo>
                  <a:lnTo>
                    <a:pt x="1268412" y="1486313"/>
                  </a:lnTo>
                  <a:lnTo>
                    <a:pt x="0" y="14863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68412" cy="1533938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78624" y="3405138"/>
            <a:ext cx="5446275" cy="5643344"/>
            <a:chOff x="0" y="0"/>
            <a:chExt cx="1434410" cy="1486313"/>
          </a:xfrm>
          <a:solidFill>
            <a:schemeClr val="accent5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Freeform 7"/>
            <p:cNvSpPr/>
            <p:nvPr/>
          </p:nvSpPr>
          <p:spPr>
            <a:xfrm>
              <a:off x="0" y="0"/>
              <a:ext cx="1434410" cy="1486313"/>
            </a:xfrm>
            <a:custGeom>
              <a:avLst/>
              <a:gdLst/>
              <a:ahLst/>
              <a:cxnLst/>
              <a:rect l="l" t="t" r="r" b="b"/>
              <a:pathLst>
                <a:path w="1434410" h="1486313">
                  <a:moveTo>
                    <a:pt x="0" y="0"/>
                  </a:moveTo>
                  <a:lnTo>
                    <a:pt x="1434410" y="0"/>
                  </a:lnTo>
                  <a:lnTo>
                    <a:pt x="1434410" y="1486313"/>
                  </a:lnTo>
                  <a:lnTo>
                    <a:pt x="0" y="148631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434410" cy="153393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90392" y="3580269"/>
            <a:ext cx="675104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5"/>
              </a:lnSpc>
              <a:spcBef>
                <a:spcPct val="0"/>
              </a:spcBef>
            </a:pPr>
            <a:r>
              <a:rPr lang="en-US" sz="5968" dirty="0" err="1">
                <a:latin typeface="Yatra One"/>
                <a:ea typeface="Yatra One"/>
                <a:cs typeface="Yatra One"/>
                <a:sym typeface="Yatra One"/>
              </a:rPr>
              <a:t>निर्बाध</a:t>
            </a:r>
            <a:r>
              <a:rPr lang="en-US" sz="5968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5968" dirty="0" err="1">
                <a:latin typeface="Yatra One"/>
                <a:ea typeface="Yatra One"/>
                <a:cs typeface="Yatra One"/>
                <a:sym typeface="Yatra One"/>
              </a:rPr>
              <a:t>शिक्षण</a:t>
            </a:r>
            <a:endParaRPr lang="en-US" sz="5968" dirty="0">
              <a:latin typeface="Yatra One"/>
              <a:ea typeface="Yatra One"/>
              <a:cs typeface="Yatra One"/>
              <a:sym typeface="Yatra One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09376" y="3405138"/>
            <a:ext cx="5738255" cy="5643344"/>
            <a:chOff x="0" y="0"/>
            <a:chExt cx="1511310" cy="1486313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310" cy="1486313"/>
            </a:xfrm>
            <a:custGeom>
              <a:avLst/>
              <a:gdLst/>
              <a:ahLst/>
              <a:cxnLst/>
              <a:rect l="l" t="t" r="r" b="b"/>
              <a:pathLst>
                <a:path w="1511310" h="1486313">
                  <a:moveTo>
                    <a:pt x="0" y="0"/>
                  </a:moveTo>
                  <a:lnTo>
                    <a:pt x="1511310" y="0"/>
                  </a:lnTo>
                  <a:lnTo>
                    <a:pt x="1511310" y="1486313"/>
                  </a:lnTo>
                  <a:lnTo>
                    <a:pt x="0" y="148631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11310" cy="153393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144774" y="3529189"/>
            <a:ext cx="560037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7"/>
              </a:lnSpc>
              <a:spcBef>
                <a:spcPct val="0"/>
              </a:spcBef>
            </a:pPr>
            <a:r>
              <a:rPr lang="en-US" sz="5383" dirty="0" err="1">
                <a:latin typeface="Yatra One"/>
                <a:ea typeface="Yatra One"/>
                <a:cs typeface="Yatra One"/>
                <a:sym typeface="Yatra One"/>
              </a:rPr>
              <a:t>सामुदायिक</a:t>
            </a:r>
            <a:r>
              <a:rPr lang="en-US" sz="5383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5383" dirty="0" err="1">
                <a:latin typeface="Yatra One"/>
                <a:ea typeface="Yatra One"/>
                <a:cs typeface="Yatra One"/>
                <a:sym typeface="Yatra One"/>
              </a:rPr>
              <a:t>साक्षरता</a:t>
            </a:r>
            <a:endParaRPr lang="en-US" sz="5383" dirty="0"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429270" y="3569629"/>
            <a:ext cx="714498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8"/>
              </a:lnSpc>
              <a:spcBef>
                <a:spcPct val="0"/>
              </a:spcBef>
            </a:pPr>
            <a:r>
              <a:rPr lang="en-US" sz="5313" dirty="0" err="1">
                <a:latin typeface="Yatra One"/>
                <a:ea typeface="Yatra One"/>
                <a:cs typeface="Yatra One"/>
                <a:sym typeface="Yatra One"/>
              </a:rPr>
              <a:t>संसाधन</a:t>
            </a:r>
            <a:r>
              <a:rPr lang="en-US" sz="5313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5313" dirty="0" err="1">
                <a:latin typeface="Yatra One"/>
                <a:ea typeface="Yatra One"/>
                <a:cs typeface="Yatra One"/>
                <a:sym typeface="Yatra One"/>
              </a:rPr>
              <a:t>उपलब्धता</a:t>
            </a:r>
            <a:endParaRPr lang="en-US" sz="5313" dirty="0"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30594" y="4805362"/>
            <a:ext cx="330907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विद्यालय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अवकाश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के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दिनों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में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भी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बच्चों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को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पठन-पाठन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से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जोड़े</a:t>
            </a:r>
            <a:r>
              <a:rPr lang="en-US" sz="3200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200" dirty="0" err="1">
                <a:latin typeface="Yatra One"/>
                <a:ea typeface="Yatra One"/>
                <a:cs typeface="Yatra One"/>
                <a:sym typeface="Yatra One"/>
              </a:rPr>
              <a:t>रखना</a:t>
            </a:r>
            <a:endParaRPr lang="en-US" sz="3200" dirty="0"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60480" y="4805362"/>
            <a:ext cx="3785425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latin typeface="Yatra One"/>
                <a:ea typeface="Yatra One"/>
                <a:cs typeface="Yatra One"/>
                <a:sym typeface="Yatra One"/>
              </a:rPr>
              <a:t>नवभारत साक्षरता अभियान को गति प्रदान करना तथा रसोईया अभिभावकों और ग्रामीणों को भी पढ़ने का अवसर देना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81156" y="4805361"/>
            <a:ext cx="357625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latin typeface="Yatra One"/>
                <a:ea typeface="Yatra One"/>
                <a:cs typeface="Yatra One"/>
                <a:sym typeface="Yatra One"/>
              </a:rPr>
              <a:t>समुदाय के सहयोग से विभिन्न गांवों में ही सुलभ "ज्ञान केंद्र" स्थापित करना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611859" y="4626583"/>
            <a:ext cx="17374723" cy="0"/>
          </a:xfrm>
          <a:prstGeom prst="line">
            <a:avLst/>
          </a:prstGeom>
          <a:ln w="38100" cap="flat">
            <a:solidFill>
              <a:srgbClr val="F0E7E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xmlns="" id="{17CF4E78-B222-A2CA-C859-43540ECF6EB1}"/>
              </a:ext>
            </a:extLst>
          </p:cNvPr>
          <p:cNvSpPr/>
          <p:nvPr/>
        </p:nvSpPr>
        <p:spPr>
          <a:xfrm>
            <a:off x="4964729" y="114306"/>
            <a:ext cx="7466295" cy="1869801"/>
          </a:xfrm>
          <a:prstGeom prst="left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6000" b="1" dirty="0">
                <a:latin typeface="Kokila" panose="020B0604020202020204" pitchFamily="34" charset="0"/>
                <a:cs typeface="Kokila" panose="020B0604020202020204" pitchFamily="34" charset="0"/>
              </a:rPr>
              <a:t>उद्देशय</a:t>
            </a:r>
            <a:endParaRPr lang="en-US" sz="6000" b="1" dirty="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6009376" y="169164"/>
            <a:ext cx="6269248" cy="29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1"/>
              </a:lnSpc>
            </a:pPr>
            <a:endParaRPr lang="en-US" sz="19201">
              <a:solidFill>
                <a:schemeClr val="bg1"/>
              </a:solidFill>
              <a:latin typeface="Koikila"/>
              <a:ea typeface="Yatra One"/>
              <a:cs typeface="Yatra One"/>
              <a:sym typeface="Yatra One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xmlns="" id="{ACF8CD75-7553-BD9C-D36C-57CF8DE892F8}"/>
              </a:ext>
            </a:extLst>
          </p:cNvPr>
          <p:cNvSpPr txBox="1"/>
          <p:nvPr/>
        </p:nvSpPr>
        <p:spPr>
          <a:xfrm>
            <a:off x="6161776" y="321564"/>
            <a:ext cx="6269248" cy="29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1"/>
              </a:lnSpc>
            </a:pPr>
            <a:endParaRPr lang="en-US" sz="19201">
              <a:solidFill>
                <a:schemeClr val="bg1"/>
              </a:solidFill>
              <a:latin typeface="Koikila"/>
              <a:ea typeface="Yatra One"/>
              <a:cs typeface="Yatra One"/>
              <a:sym typeface="Yatra One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xmlns="" id="{0FCC4DEA-1F17-2271-21E8-09EE0D795A2B}"/>
              </a:ext>
            </a:extLst>
          </p:cNvPr>
          <p:cNvSpPr txBox="1"/>
          <p:nvPr/>
        </p:nvSpPr>
        <p:spPr>
          <a:xfrm>
            <a:off x="6314176" y="473964"/>
            <a:ext cx="6269248" cy="29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1"/>
              </a:lnSpc>
            </a:pPr>
            <a:endParaRPr lang="en-US" sz="19201">
              <a:solidFill>
                <a:schemeClr val="bg1"/>
              </a:solidFill>
              <a:latin typeface="Koikila"/>
              <a:ea typeface="Yatra One"/>
              <a:cs typeface="Yatra One"/>
              <a:sym typeface="Yatra One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3CB6DB60-2CAD-BAB5-62CA-E2E43A1C3482}"/>
              </a:ext>
            </a:extLst>
          </p:cNvPr>
          <p:cNvSpPr txBox="1"/>
          <p:nvPr/>
        </p:nvSpPr>
        <p:spPr>
          <a:xfrm>
            <a:off x="6466576" y="626364"/>
            <a:ext cx="6269248" cy="29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1"/>
              </a:lnSpc>
            </a:pPr>
            <a:endParaRPr lang="en-US" sz="19201">
              <a:solidFill>
                <a:schemeClr val="bg1"/>
              </a:solidFill>
              <a:latin typeface="Koikila"/>
              <a:ea typeface="Yatra One"/>
              <a:cs typeface="Yatra One"/>
              <a:sym typeface="Yatra One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xmlns="" id="{63DB76DC-B5A8-42EF-D67B-50D8ADD828D0}"/>
              </a:ext>
            </a:extLst>
          </p:cNvPr>
          <p:cNvSpPr txBox="1"/>
          <p:nvPr/>
        </p:nvSpPr>
        <p:spPr>
          <a:xfrm>
            <a:off x="6618976" y="778764"/>
            <a:ext cx="6269248" cy="29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1"/>
              </a:lnSpc>
            </a:pPr>
            <a:endParaRPr lang="en-US" sz="19201">
              <a:solidFill>
                <a:schemeClr val="bg1"/>
              </a:solidFill>
              <a:latin typeface="Koikila"/>
              <a:ea typeface="Yatra One"/>
              <a:cs typeface="Yatra One"/>
              <a:sym typeface="Yatra One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xmlns="" id="{C55273CD-4594-FD3C-4CB5-3E04665CCA3A}"/>
              </a:ext>
            </a:extLst>
          </p:cNvPr>
          <p:cNvSpPr txBox="1"/>
          <p:nvPr/>
        </p:nvSpPr>
        <p:spPr>
          <a:xfrm>
            <a:off x="6771376" y="931164"/>
            <a:ext cx="6269248" cy="29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1"/>
              </a:lnSpc>
            </a:pPr>
            <a:endParaRPr lang="en-US" sz="19201">
              <a:solidFill>
                <a:schemeClr val="bg1"/>
              </a:solidFill>
              <a:latin typeface="Koikila"/>
              <a:ea typeface="Yatra One"/>
              <a:cs typeface="Yatra One"/>
              <a:sym typeface="Yatra On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AC6C38-0629-D88E-CF15-DE00AFA26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0" y="179414"/>
            <a:ext cx="2180099" cy="2297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21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61" y="3973260"/>
            <a:ext cx="4816000" cy="6094622"/>
            <a:chOff x="0" y="0"/>
            <a:chExt cx="1268412" cy="1605168"/>
          </a:xfr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Freeform 3"/>
            <p:cNvSpPr/>
            <p:nvPr/>
          </p:nvSpPr>
          <p:spPr>
            <a:xfrm>
              <a:off x="0" y="0"/>
              <a:ext cx="1268412" cy="1605168"/>
            </a:xfrm>
            <a:custGeom>
              <a:avLst/>
              <a:gdLst/>
              <a:ahLst/>
              <a:cxnLst/>
              <a:rect l="l" t="t" r="r" b="b"/>
              <a:pathLst>
                <a:path w="1268412" h="1605168">
                  <a:moveTo>
                    <a:pt x="0" y="0"/>
                  </a:moveTo>
                  <a:lnTo>
                    <a:pt x="1268412" y="0"/>
                  </a:lnTo>
                  <a:lnTo>
                    <a:pt x="1268412" y="1605168"/>
                  </a:lnTo>
                  <a:lnTo>
                    <a:pt x="0" y="160516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68412" cy="16527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74770" y="3973260"/>
            <a:ext cx="5446275" cy="6094622"/>
            <a:chOff x="0" y="0"/>
            <a:chExt cx="1434410" cy="1605168"/>
          </a:xfrm>
          <a:solidFill>
            <a:schemeClr val="accent5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Freeform 6"/>
            <p:cNvSpPr/>
            <p:nvPr/>
          </p:nvSpPr>
          <p:spPr>
            <a:xfrm>
              <a:off x="0" y="0"/>
              <a:ext cx="1434410" cy="1605168"/>
            </a:xfrm>
            <a:custGeom>
              <a:avLst/>
              <a:gdLst/>
              <a:ahLst/>
              <a:cxnLst/>
              <a:rect l="l" t="t" r="r" b="b"/>
              <a:pathLst>
                <a:path w="1434410" h="1605168">
                  <a:moveTo>
                    <a:pt x="0" y="0"/>
                  </a:moveTo>
                  <a:lnTo>
                    <a:pt x="1434410" y="0"/>
                  </a:lnTo>
                  <a:lnTo>
                    <a:pt x="1434410" y="1605168"/>
                  </a:lnTo>
                  <a:lnTo>
                    <a:pt x="0" y="160516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34410" cy="16527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84065" y="3973260"/>
            <a:ext cx="5738255" cy="6094622"/>
            <a:chOff x="0" y="0"/>
            <a:chExt cx="1511310" cy="1605168"/>
          </a:xfr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 9"/>
            <p:cNvSpPr/>
            <p:nvPr/>
          </p:nvSpPr>
          <p:spPr>
            <a:xfrm>
              <a:off x="0" y="0"/>
              <a:ext cx="1511310" cy="1605168"/>
            </a:xfrm>
            <a:custGeom>
              <a:avLst/>
              <a:gdLst/>
              <a:ahLst/>
              <a:cxnLst/>
              <a:rect l="l" t="t" r="r" b="b"/>
              <a:pathLst>
                <a:path w="1511310" h="1605168">
                  <a:moveTo>
                    <a:pt x="0" y="0"/>
                  </a:moveTo>
                  <a:lnTo>
                    <a:pt x="1511310" y="0"/>
                  </a:lnTo>
                  <a:lnTo>
                    <a:pt x="1511310" y="1605168"/>
                  </a:lnTo>
                  <a:lnTo>
                    <a:pt x="0" y="160516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511310" cy="16527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232405" y="4198899"/>
            <a:ext cx="5237722" cy="3967338"/>
          </a:xfrm>
          <a:custGeom>
            <a:avLst/>
            <a:gdLst/>
            <a:ahLst/>
            <a:cxnLst/>
            <a:rect l="l" t="t" r="r" b="b"/>
            <a:pathLst>
              <a:path w="5237722" h="3967338">
                <a:moveTo>
                  <a:pt x="0" y="0"/>
                </a:moveTo>
                <a:lnTo>
                  <a:pt x="5237722" y="0"/>
                </a:lnTo>
                <a:lnTo>
                  <a:pt x="5237722" y="3967338"/>
                </a:lnTo>
                <a:lnTo>
                  <a:pt x="0" y="396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86" r="-15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522420" y="4198899"/>
            <a:ext cx="4736880" cy="3967338"/>
          </a:xfrm>
          <a:custGeom>
            <a:avLst/>
            <a:gdLst/>
            <a:ahLst/>
            <a:cxnLst/>
            <a:rect l="l" t="t" r="r" b="b"/>
            <a:pathLst>
              <a:path w="4736880" h="3967338">
                <a:moveTo>
                  <a:pt x="0" y="0"/>
                </a:moveTo>
                <a:lnTo>
                  <a:pt x="4736880" y="0"/>
                </a:lnTo>
                <a:lnTo>
                  <a:pt x="4736880" y="3967338"/>
                </a:lnTo>
                <a:lnTo>
                  <a:pt x="0" y="3967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583" t="-631" r="-35538" b="-34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55397" y="205929"/>
            <a:ext cx="11977205" cy="29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1"/>
              </a:lnSpc>
            </a:pPr>
            <a:r>
              <a:rPr lang="en-US" sz="16000" dirty="0" err="1">
                <a:latin typeface="Yatra One"/>
                <a:ea typeface="Yatra One"/>
                <a:cs typeface="Yatra One"/>
                <a:sym typeface="Yatra One"/>
              </a:rPr>
              <a:t>क्रियान्वयन</a:t>
            </a:r>
            <a:endParaRPr lang="en-US" sz="16000" dirty="0"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546036" y="2622186"/>
            <a:ext cx="96271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latin typeface="Yatra One"/>
                <a:ea typeface="Yatra One"/>
                <a:cs typeface="Yatra One"/>
                <a:sym typeface="Yatra One"/>
              </a:rPr>
              <a:t>विद्यालय</a:t>
            </a:r>
            <a:r>
              <a:rPr lang="en-US" sz="5199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5199" dirty="0" err="1">
                <a:latin typeface="Yatra One"/>
                <a:ea typeface="Yatra One"/>
                <a:cs typeface="Yatra One"/>
                <a:sym typeface="Yatra One"/>
              </a:rPr>
              <a:t>का</a:t>
            </a:r>
            <a:r>
              <a:rPr lang="en-US" sz="5199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5199" dirty="0" err="1">
                <a:latin typeface="Yatra One"/>
                <a:ea typeface="Yatra One"/>
                <a:cs typeface="Yatra One"/>
                <a:sym typeface="Yatra One"/>
              </a:rPr>
              <a:t>डिजिटल</a:t>
            </a:r>
            <a:r>
              <a:rPr lang="en-US" sz="5199" dirty="0"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5199" dirty="0" err="1">
                <a:latin typeface="Yatra One"/>
                <a:ea typeface="Yatra One"/>
                <a:cs typeface="Yatra One"/>
                <a:sym typeface="Yatra One"/>
              </a:rPr>
              <a:t>पुस्तकालय</a:t>
            </a:r>
            <a:endParaRPr lang="en-US" sz="5199" dirty="0"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69408" y="8634426"/>
            <a:ext cx="4300707" cy="87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507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क्यूआर कोड स्कैन करके डिजिटल कंटेंट देखते हुए विद्यार्थी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32405" y="8633959"/>
            <a:ext cx="5486062" cy="46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2656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पुस्तकालय की किताबों के साथ विद्यार्थी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47554" y="8634426"/>
            <a:ext cx="4300707" cy="87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507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स्वयं से तैयार की गई पुस्तकों के साथ विद्यार्थी</a:t>
            </a:r>
          </a:p>
        </p:txBody>
      </p:sp>
      <p:pic>
        <p:nvPicPr>
          <p:cNvPr id="22" name="Picture 21" descr="A person looking at a phone&#10;&#10;AI-generated content may be incorrect.">
            <a:extLst>
              <a:ext uri="{FF2B5EF4-FFF2-40B4-BE49-F238E27FC236}">
                <a16:creationId xmlns:a16="http://schemas.microsoft.com/office/drawing/2014/main" xmlns="" id="{C7A07DDB-67A4-8882-9755-C2D62A58B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40" y="4186384"/>
            <a:ext cx="4300707" cy="4042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DB9EF1-D322-E787-2C20-96DC5DE2A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7200" y="419100"/>
            <a:ext cx="2209799" cy="2709814"/>
          </a:xfrm>
          <a:prstGeom prst="rect">
            <a:avLst/>
          </a:prstGeom>
        </p:spPr>
      </p:pic>
      <p:grpSp>
        <p:nvGrpSpPr>
          <p:cNvPr id="21" name="Group 8"/>
          <p:cNvGrpSpPr/>
          <p:nvPr/>
        </p:nvGrpSpPr>
        <p:grpSpPr>
          <a:xfrm>
            <a:off x="5987918" y="3952502"/>
            <a:ext cx="5738255" cy="6094622"/>
            <a:chOff x="0" y="0"/>
            <a:chExt cx="1511310" cy="1605168"/>
          </a:xfr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3" name="Freeform 9"/>
            <p:cNvSpPr/>
            <p:nvPr/>
          </p:nvSpPr>
          <p:spPr>
            <a:xfrm>
              <a:off x="0" y="0"/>
              <a:ext cx="1511310" cy="1605168"/>
            </a:xfrm>
            <a:custGeom>
              <a:avLst/>
              <a:gdLst/>
              <a:ahLst/>
              <a:cxnLst/>
              <a:rect l="l" t="t" r="r" b="b"/>
              <a:pathLst>
                <a:path w="1511310" h="1605168">
                  <a:moveTo>
                    <a:pt x="0" y="0"/>
                  </a:moveTo>
                  <a:lnTo>
                    <a:pt x="1511310" y="0"/>
                  </a:lnTo>
                  <a:lnTo>
                    <a:pt x="1511310" y="1605168"/>
                  </a:lnTo>
                  <a:lnTo>
                    <a:pt x="0" y="160516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0"/>
            <p:cNvSpPr txBox="1"/>
            <p:nvPr/>
          </p:nvSpPr>
          <p:spPr>
            <a:xfrm>
              <a:off x="0" y="-47625"/>
              <a:ext cx="1511310" cy="16527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5" name="Freeform 12"/>
          <p:cNvSpPr/>
          <p:nvPr/>
        </p:nvSpPr>
        <p:spPr>
          <a:xfrm>
            <a:off x="6236258" y="4178141"/>
            <a:ext cx="5237722" cy="3967338"/>
          </a:xfrm>
          <a:custGeom>
            <a:avLst/>
            <a:gdLst/>
            <a:ahLst/>
            <a:cxnLst/>
            <a:rect l="l" t="t" r="r" b="b"/>
            <a:pathLst>
              <a:path w="5237722" h="3967338">
                <a:moveTo>
                  <a:pt x="0" y="0"/>
                </a:moveTo>
                <a:lnTo>
                  <a:pt x="5237722" y="0"/>
                </a:lnTo>
                <a:lnTo>
                  <a:pt x="5237722" y="3967338"/>
                </a:lnTo>
                <a:lnTo>
                  <a:pt x="0" y="396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86" r="-15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9"/>
          <p:cNvSpPr txBox="1"/>
          <p:nvPr/>
        </p:nvSpPr>
        <p:spPr>
          <a:xfrm>
            <a:off x="6236258" y="8613201"/>
            <a:ext cx="5486062" cy="46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2656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पुस्तकालय की किताबों के साथ विद्यार्थी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20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61" y="3973260"/>
            <a:ext cx="4816000" cy="6094622"/>
            <a:chOff x="0" y="0"/>
            <a:chExt cx="1268412" cy="1605168"/>
          </a:xfr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Freeform 3"/>
            <p:cNvSpPr/>
            <p:nvPr/>
          </p:nvSpPr>
          <p:spPr>
            <a:xfrm>
              <a:off x="0" y="0"/>
              <a:ext cx="1268412" cy="1605168"/>
            </a:xfrm>
            <a:custGeom>
              <a:avLst/>
              <a:gdLst/>
              <a:ahLst/>
              <a:cxnLst/>
              <a:rect l="l" t="t" r="r" b="b"/>
              <a:pathLst>
                <a:path w="1268412" h="1605168">
                  <a:moveTo>
                    <a:pt x="0" y="0"/>
                  </a:moveTo>
                  <a:lnTo>
                    <a:pt x="1268412" y="0"/>
                  </a:lnTo>
                  <a:lnTo>
                    <a:pt x="1268412" y="1605168"/>
                  </a:lnTo>
                  <a:lnTo>
                    <a:pt x="0" y="160516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68412" cy="16527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74770" y="3973260"/>
            <a:ext cx="5446275" cy="6094622"/>
            <a:chOff x="0" y="0"/>
            <a:chExt cx="1434410" cy="1605168"/>
          </a:xfr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Freeform 6"/>
            <p:cNvSpPr/>
            <p:nvPr/>
          </p:nvSpPr>
          <p:spPr>
            <a:xfrm>
              <a:off x="0" y="0"/>
              <a:ext cx="1434410" cy="1605168"/>
            </a:xfrm>
            <a:custGeom>
              <a:avLst/>
              <a:gdLst/>
              <a:ahLst/>
              <a:cxnLst/>
              <a:rect l="l" t="t" r="r" b="b"/>
              <a:pathLst>
                <a:path w="1434410" h="1605168">
                  <a:moveTo>
                    <a:pt x="0" y="0"/>
                  </a:moveTo>
                  <a:lnTo>
                    <a:pt x="1434410" y="0"/>
                  </a:lnTo>
                  <a:lnTo>
                    <a:pt x="1434410" y="1605168"/>
                  </a:lnTo>
                  <a:lnTo>
                    <a:pt x="0" y="160516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34410" cy="16527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84065" y="3973260"/>
            <a:ext cx="5738255" cy="6094622"/>
            <a:chOff x="0" y="0"/>
            <a:chExt cx="1511310" cy="1605168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 9"/>
            <p:cNvSpPr/>
            <p:nvPr/>
          </p:nvSpPr>
          <p:spPr>
            <a:xfrm>
              <a:off x="0" y="0"/>
              <a:ext cx="1511310" cy="1605168"/>
            </a:xfrm>
            <a:custGeom>
              <a:avLst/>
              <a:gdLst/>
              <a:ahLst/>
              <a:cxnLst/>
              <a:rect l="l" t="t" r="r" b="b"/>
              <a:pathLst>
                <a:path w="1511310" h="1605168">
                  <a:moveTo>
                    <a:pt x="0" y="0"/>
                  </a:moveTo>
                  <a:lnTo>
                    <a:pt x="1511310" y="0"/>
                  </a:lnTo>
                  <a:lnTo>
                    <a:pt x="1511310" y="1605168"/>
                  </a:lnTo>
                  <a:lnTo>
                    <a:pt x="0" y="160516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511310" cy="16527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35186" y="4198899"/>
            <a:ext cx="4169150" cy="3967338"/>
          </a:xfrm>
          <a:custGeom>
            <a:avLst/>
            <a:gdLst/>
            <a:ahLst/>
            <a:cxnLst/>
            <a:rect l="l" t="t" r="r" b="b"/>
            <a:pathLst>
              <a:path w="4169150" h="3967338">
                <a:moveTo>
                  <a:pt x="0" y="0"/>
                </a:moveTo>
                <a:lnTo>
                  <a:pt x="4169151" y="0"/>
                </a:lnTo>
                <a:lnTo>
                  <a:pt x="4169151" y="3967338"/>
                </a:lnTo>
                <a:lnTo>
                  <a:pt x="0" y="396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6" t="-2988" r="-55116" b="-21485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232970" y="4198899"/>
            <a:ext cx="3257112" cy="3967338"/>
          </a:xfrm>
          <a:custGeom>
            <a:avLst/>
            <a:gdLst/>
            <a:ahLst/>
            <a:cxnLst/>
            <a:rect l="l" t="t" r="r" b="b"/>
            <a:pathLst>
              <a:path w="3257112" h="3967338">
                <a:moveTo>
                  <a:pt x="0" y="0"/>
                </a:moveTo>
                <a:lnTo>
                  <a:pt x="3257112" y="0"/>
                </a:lnTo>
                <a:lnTo>
                  <a:pt x="3257112" y="3967338"/>
                </a:lnTo>
                <a:lnTo>
                  <a:pt x="0" y="3967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597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629467" y="4402493"/>
            <a:ext cx="4736880" cy="3967338"/>
          </a:xfrm>
          <a:custGeom>
            <a:avLst/>
            <a:gdLst/>
            <a:ahLst/>
            <a:cxnLst/>
            <a:rect l="l" t="t" r="r" b="b"/>
            <a:pathLst>
              <a:path w="4736880" h="3967338">
                <a:moveTo>
                  <a:pt x="0" y="0"/>
                </a:moveTo>
                <a:lnTo>
                  <a:pt x="4736880" y="0"/>
                </a:lnTo>
                <a:lnTo>
                  <a:pt x="4736880" y="3967338"/>
                </a:lnTo>
                <a:lnTo>
                  <a:pt x="0" y="3967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9" r="-1069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733800" y="476893"/>
            <a:ext cx="11977205" cy="309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1"/>
              </a:lnSpc>
            </a:pPr>
            <a:r>
              <a:rPr lang="en-US" sz="230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क्रियान्वयन</a:t>
            </a:r>
            <a:endParaRPr lang="en-US" sz="23000" b="1" dirty="0">
              <a:latin typeface="Kokila" panose="020B0604020202020204" pitchFamily="34" charset="0"/>
              <a:ea typeface="Yatra One"/>
              <a:cs typeface="Kokila" panose="020B0604020202020204" pitchFamily="34" charset="0"/>
              <a:sym typeface="Yatra O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62201" y="2637741"/>
            <a:ext cx="1218089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तीन</a:t>
            </a:r>
            <a:r>
              <a:rPr lang="en-US" sz="5199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5199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गांवों</a:t>
            </a:r>
            <a:r>
              <a:rPr lang="en-US" sz="5199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5199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में</a:t>
            </a:r>
            <a:r>
              <a:rPr lang="en-US" sz="5199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5199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स्थापित</a:t>
            </a:r>
            <a:r>
              <a:rPr lang="en-US" sz="5199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5199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सामुदायिक</a:t>
            </a:r>
            <a:r>
              <a:rPr lang="en-US" sz="5199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5199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पुस्तकालय</a:t>
            </a:r>
            <a:endParaRPr lang="en-US" sz="5199" b="1" dirty="0">
              <a:latin typeface="Kokila" panose="020B0604020202020204" pitchFamily="34" charset="0"/>
              <a:ea typeface="Yatra One"/>
              <a:cs typeface="Kokila" panose="020B0604020202020204" pitchFamily="34" charset="0"/>
              <a:sym typeface="Yatra On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31976" y="8480123"/>
            <a:ext cx="377557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सामुदायिक पुस्तकालय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जुझारपुर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43041" y="8489648"/>
            <a:ext cx="503697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4"/>
              </a:lnSpc>
              <a:spcBef>
                <a:spcPct val="0"/>
              </a:spcBef>
            </a:pPr>
            <a:r>
              <a:rPr lang="en-US" sz="3138">
                <a:latin typeface="Yatra One"/>
                <a:ea typeface="Yatra One"/>
                <a:cs typeface="Yatra One"/>
                <a:sym typeface="Yatra One"/>
              </a:rPr>
              <a:t>सामुदायिक पुस्तकालय</a:t>
            </a:r>
          </a:p>
          <a:p>
            <a:pPr algn="ctr">
              <a:lnSpc>
                <a:spcPts val="4394"/>
              </a:lnSpc>
              <a:spcBef>
                <a:spcPct val="0"/>
              </a:spcBef>
            </a:pPr>
            <a:r>
              <a:rPr lang="en-US" sz="3138">
                <a:latin typeface="Yatra One"/>
                <a:ea typeface="Yatra One"/>
                <a:cs typeface="Yatra One"/>
                <a:sym typeface="Yatra One"/>
              </a:rPr>
              <a:t> दरियापुर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22420" y="8460244"/>
            <a:ext cx="513486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सामुदायिक पुस्तकालय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करहला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22B889-5BF5-C880-FEAB-59875AECD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2603" y="342899"/>
            <a:ext cx="2588442" cy="2960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rgbClr val="FFFF00"/>
            </a:gs>
            <a:gs pos="90000">
              <a:schemeClr val="accent6"/>
            </a:gs>
            <a:gs pos="83000">
              <a:schemeClr val="accent1">
                <a:lumMod val="45000"/>
                <a:lumOff val="55000"/>
              </a:schemeClr>
            </a:gs>
            <a:gs pos="2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56716"/>
            <a:ext cx="4955365" cy="3784734"/>
            <a:chOff x="0" y="0"/>
            <a:chExt cx="1305117" cy="996802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Freeform 3"/>
            <p:cNvSpPr/>
            <p:nvPr/>
          </p:nvSpPr>
          <p:spPr>
            <a:xfrm>
              <a:off x="0" y="0"/>
              <a:ext cx="1305117" cy="996802"/>
            </a:xfrm>
            <a:custGeom>
              <a:avLst/>
              <a:gdLst/>
              <a:ahLst/>
              <a:cxnLst/>
              <a:rect l="l" t="t" r="r" b="b"/>
              <a:pathLst>
                <a:path w="1305117" h="996802">
                  <a:moveTo>
                    <a:pt x="0" y="0"/>
                  </a:moveTo>
                  <a:lnTo>
                    <a:pt x="1305117" y="0"/>
                  </a:lnTo>
                  <a:lnTo>
                    <a:pt x="1305117" y="996802"/>
                  </a:lnTo>
                  <a:lnTo>
                    <a:pt x="0" y="9968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05117" cy="104442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26252" y="6253530"/>
            <a:ext cx="4955365" cy="3784734"/>
            <a:chOff x="0" y="0"/>
            <a:chExt cx="1305117" cy="996802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Freeform 6"/>
            <p:cNvSpPr/>
            <p:nvPr/>
          </p:nvSpPr>
          <p:spPr>
            <a:xfrm>
              <a:off x="0" y="0"/>
              <a:ext cx="1305117" cy="996802"/>
            </a:xfrm>
            <a:custGeom>
              <a:avLst/>
              <a:gdLst/>
              <a:ahLst/>
              <a:cxnLst/>
              <a:rect l="l" t="t" r="r" b="b"/>
              <a:pathLst>
                <a:path w="1305117" h="996802">
                  <a:moveTo>
                    <a:pt x="0" y="0"/>
                  </a:moveTo>
                  <a:lnTo>
                    <a:pt x="1305117" y="0"/>
                  </a:lnTo>
                  <a:lnTo>
                    <a:pt x="1305117" y="996802"/>
                  </a:lnTo>
                  <a:lnTo>
                    <a:pt x="0" y="9968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05117" cy="104442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03935" y="2056716"/>
            <a:ext cx="4955365" cy="3784734"/>
            <a:chOff x="0" y="0"/>
            <a:chExt cx="1305117" cy="996802"/>
          </a:xfrm>
          <a:solidFill>
            <a:schemeClr val="accent5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 9"/>
            <p:cNvSpPr/>
            <p:nvPr/>
          </p:nvSpPr>
          <p:spPr>
            <a:xfrm>
              <a:off x="0" y="0"/>
              <a:ext cx="1305117" cy="996802"/>
            </a:xfrm>
            <a:custGeom>
              <a:avLst/>
              <a:gdLst/>
              <a:ahLst/>
              <a:cxnLst/>
              <a:rect l="l" t="t" r="r" b="b"/>
              <a:pathLst>
                <a:path w="1305117" h="996802">
                  <a:moveTo>
                    <a:pt x="0" y="0"/>
                  </a:moveTo>
                  <a:lnTo>
                    <a:pt x="1305117" y="0"/>
                  </a:lnTo>
                  <a:lnTo>
                    <a:pt x="1305117" y="996802"/>
                  </a:lnTo>
                  <a:lnTo>
                    <a:pt x="0" y="9968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05117" cy="104442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66317" y="2056716"/>
            <a:ext cx="4955365" cy="3784734"/>
            <a:chOff x="0" y="0"/>
            <a:chExt cx="1305117" cy="996802"/>
          </a:xfrm>
          <a:solidFill>
            <a:schemeClr val="bg2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5117" cy="996802"/>
            </a:xfrm>
            <a:custGeom>
              <a:avLst/>
              <a:gdLst/>
              <a:ahLst/>
              <a:cxnLst/>
              <a:rect l="l" t="t" r="r" b="b"/>
              <a:pathLst>
                <a:path w="1305117" h="996802">
                  <a:moveTo>
                    <a:pt x="0" y="0"/>
                  </a:moveTo>
                  <a:lnTo>
                    <a:pt x="1305117" y="0"/>
                  </a:lnTo>
                  <a:lnTo>
                    <a:pt x="1305117" y="996802"/>
                  </a:lnTo>
                  <a:lnTo>
                    <a:pt x="0" y="9968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05117" cy="104442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40884" y="6465879"/>
            <a:ext cx="4955365" cy="3784734"/>
            <a:chOff x="0" y="0"/>
            <a:chExt cx="1305117" cy="996802"/>
          </a:xfrm>
          <a:solidFill>
            <a:schemeClr val="accent5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5117" cy="996802"/>
            </a:xfrm>
            <a:custGeom>
              <a:avLst/>
              <a:gdLst/>
              <a:ahLst/>
              <a:cxnLst/>
              <a:rect l="l" t="t" r="r" b="b"/>
              <a:pathLst>
                <a:path w="1305117" h="996802">
                  <a:moveTo>
                    <a:pt x="0" y="0"/>
                  </a:moveTo>
                  <a:lnTo>
                    <a:pt x="1305117" y="0"/>
                  </a:lnTo>
                  <a:lnTo>
                    <a:pt x="1305117" y="996802"/>
                  </a:lnTo>
                  <a:lnTo>
                    <a:pt x="0" y="9968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305117" cy="104442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43400" y="208351"/>
            <a:ext cx="13549526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9"/>
              </a:lnSpc>
            </a:pPr>
            <a:r>
              <a:rPr lang="en-US" sz="11633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प्रभाव</a:t>
            </a:r>
            <a:r>
              <a:rPr lang="en-US" sz="116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11633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और</a:t>
            </a:r>
            <a:r>
              <a:rPr lang="en-US" sz="116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11633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परिणाम</a:t>
            </a:r>
            <a:endParaRPr lang="en-US" sz="11633" b="1" dirty="0">
              <a:solidFill>
                <a:schemeClr val="tx1">
                  <a:lumMod val="85000"/>
                  <a:lumOff val="15000"/>
                </a:schemeClr>
              </a:solidFill>
              <a:latin typeface="Kokila" panose="020B0604020202020204" pitchFamily="34" charset="0"/>
              <a:ea typeface="Yatra One"/>
              <a:cs typeface="Kokila" panose="020B0604020202020204" pitchFamily="34" charset="0"/>
              <a:sym typeface="Yatra On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12329" y="2417467"/>
            <a:ext cx="4206238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शत</a:t>
            </a:r>
            <a:r>
              <a:rPr lang="en-US" sz="4496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496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प्रतिशत</a:t>
            </a:r>
            <a:r>
              <a:rPr lang="en-US" sz="4496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496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ठहराव</a:t>
            </a:r>
            <a:endParaRPr lang="en-US" sz="4496" b="1" dirty="0">
              <a:solidFill>
                <a:schemeClr val="bg1"/>
              </a:solidFill>
              <a:latin typeface="Kokila" panose="020B0604020202020204" pitchFamily="34" charset="0"/>
              <a:ea typeface="Yatra One"/>
              <a:cs typeface="Kokila" panose="020B0604020202020204" pitchFamily="34" charset="0"/>
              <a:sym typeface="Yatra On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911535" y="2417467"/>
            <a:ext cx="4464931" cy="80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1"/>
              </a:lnSpc>
              <a:spcBef>
                <a:spcPct val="0"/>
              </a:spcBef>
            </a:pPr>
            <a:r>
              <a:rPr lang="en-US" sz="4772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सक्रिय साक्षरता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72663" y="2427775"/>
            <a:ext cx="4217910" cy="772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2"/>
              </a:lnSpc>
              <a:spcBef>
                <a:spcPct val="0"/>
              </a:spcBef>
            </a:pPr>
            <a:r>
              <a:rPr lang="en-US" sz="4508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प्रतिभा</a:t>
            </a:r>
            <a:r>
              <a:rPr lang="en-US" sz="4508" dirty="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4508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का</a:t>
            </a:r>
            <a:r>
              <a:rPr lang="en-US" sz="4508" dirty="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4508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विकास</a:t>
            </a:r>
            <a:endParaRPr lang="en-US" sz="4508" dirty="0">
              <a:solidFill>
                <a:srgbClr val="F0E7E0"/>
              </a:solidFill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506383" y="6576301"/>
            <a:ext cx="4340190" cy="782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  <a:spcBef>
                <a:spcPct val="0"/>
              </a:spcBef>
            </a:pPr>
            <a:r>
              <a:rPr lang="en-US" sz="4639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राष्ट्रीय</a:t>
            </a:r>
            <a:r>
              <a:rPr lang="en-US" sz="4639" dirty="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4639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पहचान</a:t>
            </a:r>
            <a:endParaRPr lang="en-US" sz="4639" dirty="0">
              <a:solidFill>
                <a:srgbClr val="F0E7E0"/>
              </a:solidFill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852826" y="6412949"/>
            <a:ext cx="4902217" cy="126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  <a:spcBef>
                <a:spcPct val="0"/>
              </a:spcBef>
            </a:pPr>
            <a:r>
              <a:rPr lang="en-US" sz="3650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राष्ट्रीय</a:t>
            </a:r>
            <a:r>
              <a:rPr lang="en-US" sz="3650" dirty="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650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स्तरीय</a:t>
            </a:r>
            <a:r>
              <a:rPr lang="en-US" sz="3650" dirty="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650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प्रतियोगी</a:t>
            </a:r>
            <a:r>
              <a:rPr lang="en-US" sz="3650" dirty="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650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परीक्षाओं</a:t>
            </a:r>
            <a:r>
              <a:rPr lang="en-US" sz="3650" dirty="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650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में</a:t>
            </a:r>
            <a:r>
              <a:rPr lang="en-US" sz="3650" dirty="0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3650" dirty="0" err="1">
                <a:solidFill>
                  <a:srgbClr val="F0E7E0"/>
                </a:solidFill>
                <a:latin typeface="Yatra One"/>
                <a:ea typeface="Yatra One"/>
                <a:cs typeface="Yatra One"/>
                <a:sym typeface="Yatra One"/>
              </a:rPr>
              <a:t>चयन</a:t>
            </a:r>
            <a:endParaRPr lang="en-US" sz="3650" dirty="0">
              <a:solidFill>
                <a:srgbClr val="F0E7E0"/>
              </a:solidFill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22463" y="3398295"/>
            <a:ext cx="3585970" cy="202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6"/>
              </a:lnSpc>
            </a:pP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विद्यालय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का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ड्रॉप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आउट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रेट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शून्य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नामांकन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व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उपस्थिति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में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अभूतपूर्व</a:t>
            </a:r>
            <a:r>
              <a:rPr lang="en-US" sz="4000" b="1" dirty="0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वृद्धि</a:t>
            </a:r>
            <a:endParaRPr lang="en-US" sz="4000" b="1" dirty="0">
              <a:solidFill>
                <a:schemeClr val="bg1"/>
              </a:solidFill>
              <a:latin typeface="Kokila" panose="020B0604020202020204" pitchFamily="34" charset="0"/>
              <a:ea typeface="Yatra One"/>
              <a:cs typeface="Kokila" panose="020B0604020202020204" pitchFamily="34" charset="0"/>
              <a:sym typeface="Yatra On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04678" y="3390940"/>
            <a:ext cx="4278643" cy="104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3"/>
              </a:lnSpc>
              <a:spcBef>
                <a:spcPct val="0"/>
              </a:spcBef>
            </a:pPr>
            <a:r>
              <a:rPr lang="en-US" sz="3016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नवभारत साक्षरता अभियान सफल हो रहा है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33745" y="3407820"/>
            <a:ext cx="3895744" cy="190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  <a:spcBef>
                <a:spcPct val="0"/>
              </a:spcBef>
            </a:pP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बच्चों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की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रचनाएं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प्रतिष्ठित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समाचार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पत्रों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व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पत्रिकाओं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में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प्रकाशित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एवं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निबंध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प्रतियोगिताओं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में</a:t>
            </a:r>
            <a:r>
              <a:rPr lang="en-US" sz="2746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पुरस्कार</a:t>
            </a:r>
            <a:endParaRPr lang="en-US" sz="2746" dirty="0">
              <a:solidFill>
                <a:srgbClr val="FFFFFF"/>
              </a:solidFill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778101" y="7758992"/>
            <a:ext cx="3796753" cy="196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6"/>
              </a:lnSpc>
              <a:spcBef>
                <a:spcPct val="0"/>
              </a:spcBef>
            </a:pP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अनूठी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पहल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का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दूरदर्शन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की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टीम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द्वारा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कवरेज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व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दैनिक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जागरण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द्वारा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प्रमुखता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से</a:t>
            </a:r>
            <a:r>
              <a:rPr lang="en-US" sz="2832" dirty="0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 </a:t>
            </a:r>
            <a:r>
              <a:rPr lang="en-US" sz="2832" dirty="0" err="1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प्रकाशन</a:t>
            </a:r>
            <a:endParaRPr lang="en-US" sz="2832" dirty="0">
              <a:solidFill>
                <a:srgbClr val="FFFFFF"/>
              </a:solidFill>
              <a:latin typeface="Yatra One"/>
              <a:ea typeface="Yatra One"/>
              <a:cs typeface="Yatra One"/>
              <a:sym typeface="Yatra One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251797" y="7869087"/>
            <a:ext cx="4104277" cy="192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3"/>
              </a:lnSpc>
              <a:spcBef>
                <a:spcPct val="0"/>
              </a:spcBef>
            </a:pPr>
            <a:r>
              <a:rPr lang="en-US" sz="2773">
                <a:solidFill>
                  <a:srgbClr val="FFFFFF"/>
                </a:solidFill>
                <a:latin typeface="Yatra One"/>
                <a:ea typeface="Yatra One"/>
                <a:cs typeface="Yatra One"/>
                <a:sym typeface="Yatra One"/>
              </a:rPr>
              <a:t>विद्यालय के बच्चे एनएमएमएस, इंस्पायर अवार्ड हेतु चयनित होकर विद्यालय का नाम रोशन कर रहे हैं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1193A51-76CE-9356-289C-65BCC30FF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86" y="102724"/>
            <a:ext cx="2168153" cy="1889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9400" y="2476500"/>
            <a:ext cx="12261175" cy="4924699"/>
          </a:xfrm>
          <a:custGeom>
            <a:avLst/>
            <a:gdLst/>
            <a:ahLst/>
            <a:cxnLst/>
            <a:rect l="l" t="t" r="r" b="b"/>
            <a:pathLst>
              <a:path w="12261175" h="4924699">
                <a:moveTo>
                  <a:pt x="0" y="0"/>
                </a:moveTo>
                <a:lnTo>
                  <a:pt x="12261175" y="0"/>
                </a:lnTo>
                <a:lnTo>
                  <a:pt x="12261175" y="4924699"/>
                </a:lnTo>
                <a:lnTo>
                  <a:pt x="0" y="4924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57" t="-34961" r="-13383" b="-36654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29400" y="266700"/>
            <a:ext cx="11977205" cy="29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1"/>
              </a:lnSpc>
            </a:pPr>
            <a:r>
              <a:rPr lang="en-US" sz="19201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निष्कर्ष</a:t>
            </a:r>
            <a:endParaRPr lang="en-US" sz="19201" b="1" dirty="0">
              <a:latin typeface="Kokila" panose="020B0604020202020204" pitchFamily="34" charset="0"/>
              <a:ea typeface="Yatra One"/>
              <a:cs typeface="Kokila" panose="020B0604020202020204" pitchFamily="34" charset="0"/>
              <a:sym typeface="Yatra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01927" y="8164585"/>
            <a:ext cx="14684146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7"/>
              </a:lnSpc>
              <a:spcBef>
                <a:spcPct val="0"/>
              </a:spcBef>
            </a:pP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सामुदायिक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पुस्तकालय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(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आनंद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घर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)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समुदाय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और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पुस्तकालय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के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बीच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की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दूरी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'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को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पाटने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का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एक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सफल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प्रयास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सिद्ध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हुआ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है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।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व्यावहारिक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धरातल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पर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इस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नवाचार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का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सबसे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बड़ा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निष्कर्ष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यह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है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कि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इसने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"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विद्यालय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बंद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,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शिक्षा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बंद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"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की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पुरानी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धारणा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को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पूरी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तरह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तोड़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दिया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 </a:t>
            </a:r>
            <a:r>
              <a:rPr lang="en-US" sz="3600" b="1" dirty="0" err="1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है</a:t>
            </a:r>
            <a:r>
              <a:rPr lang="en-US" sz="3600" b="1" dirty="0">
                <a:latin typeface="Kokila" panose="020B0604020202020204" pitchFamily="34" charset="0"/>
                <a:ea typeface="Yatra One"/>
                <a:cs typeface="Kokila" panose="020B0604020202020204" pitchFamily="34" charset="0"/>
                <a:sym typeface="Yatra One"/>
              </a:rPr>
              <a:t>।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2B9A9E-4A0E-812E-0EEE-F4874DD55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0" y="190500"/>
            <a:ext cx="21336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5A292AEA-2528-46C0-B426-95822B6141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8B7B198-E4DF-43CD-AD8C-199884323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2BE67753-EA0E-4819-8D22-0B6600CF72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45401" y="5976"/>
            <a:ext cx="14064948" cy="10287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76D63AC-0421-45EC-B383-E79A61A78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955104" y="5977"/>
            <a:ext cx="14659148" cy="10287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B997A32E-7032-4107-9C8B-99DB59EDD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43BB27F-1470-42CA-91FF-D94BC691C8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997B002-17FD-47B3-A06A-76802FE15C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E401EA35-9D2E-43B7-860F-EBB8A6C3E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8C44827-3D81-4FF9-B4A5-5650D1B20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613D97F-F6DF-4D32-AD91-209A80E7A2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82B0ED5C-927D-4C5F-8F27-1B403820B9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4648200" y="2995604"/>
            <a:ext cx="7780263" cy="358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7600" b="1" kern="1200" dirty="0">
                <a:solidFill>
                  <a:schemeClr val="tx2"/>
                </a:solidFill>
                <a:latin typeface="Kokila" panose="020B0604020202020204" pitchFamily="34" charset="0"/>
                <a:ea typeface="+mj-ea"/>
                <a:cs typeface="Kokila" panose="020B0604020202020204" pitchFamily="34" charset="0"/>
                <a:sym typeface="Yatra One"/>
              </a:rPr>
              <a:t>       </a:t>
            </a:r>
            <a:r>
              <a:rPr lang="en-US" sz="17600" b="1" kern="1200" dirty="0" err="1">
                <a:solidFill>
                  <a:schemeClr val="tx2"/>
                </a:solidFill>
                <a:latin typeface="Kokila" panose="020B0604020202020204" pitchFamily="34" charset="0"/>
                <a:ea typeface="+mj-ea"/>
                <a:cs typeface="Kokila" panose="020B0604020202020204" pitchFamily="34" charset="0"/>
                <a:sym typeface="Yatra One"/>
              </a:rPr>
              <a:t>धन्यवाद</a:t>
            </a:r>
            <a:endParaRPr lang="en-US" sz="17600" b="1" kern="1200" dirty="0">
              <a:solidFill>
                <a:schemeClr val="tx2"/>
              </a:solidFill>
              <a:latin typeface="Kokila" panose="020B0604020202020204" pitchFamily="34" charset="0"/>
              <a:ea typeface="+mj-ea"/>
              <a:cs typeface="Kokila" panose="020B0604020202020204" pitchFamily="34" charset="0"/>
              <a:sym typeface="Yatra One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7F87F1B-42BA-4AC7-A4E2-41544DDB2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57" y="-6233"/>
            <a:ext cx="3772421" cy="3261500"/>
            <a:chOff x="-305" y="-4155"/>
            <a:chExt cx="2514948" cy="2174333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8B53067-4E48-4E71-A6A9-A8CAABAFBF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06D1A0D3-4BB8-41D9-9CE7-2884C83F44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81E20F06-3B09-4B89-A36B-AB8BFBCCA5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DAE6C3D7-7D5B-4926-877D-45F117BB6B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967346A5-7569-4F15-AB5D-BE3DADF192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>
            <a:off x="14528590" y="7025499"/>
            <a:ext cx="3772422" cy="3261500"/>
            <a:chOff x="-305" y="-4155"/>
            <a:chExt cx="2514948" cy="2174333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E1951533-A568-4765-AB1F-F71D9AFDE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A7214F52-4F3F-4C96-A62E-F1401D6C04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023146A1-291C-4FA0-AB5B-EB04D42398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62977932-2B03-4899-8306-5002CEE68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565C88-3233-A04B-13EF-16F070D6D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069" y="319785"/>
            <a:ext cx="2274136" cy="2667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291</Words>
  <Application>Microsoft Office PowerPoint</Application>
  <PresentationFormat>Custom</PresentationFormat>
  <Paragraphs>51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Kokila</vt:lpstr>
      <vt:lpstr>Koikila</vt:lpstr>
      <vt:lpstr>Yatra One</vt:lpstr>
      <vt:lpstr>Laila Bold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Cream Elegant Minimalist Fashion Presentation</dc:title>
  <dc:creator>LAL BAHADUR MAURYA</dc:creator>
  <cp:lastModifiedBy>Ravi</cp:lastModifiedBy>
  <cp:revision>13</cp:revision>
  <dcterms:created xsi:type="dcterms:W3CDTF">2006-08-16T00:00:00Z</dcterms:created>
  <dcterms:modified xsi:type="dcterms:W3CDTF">2026-03-12T04:47:24Z</dcterms:modified>
  <dc:identifier>DAG5iGk85KA</dc:identifier>
</cp:coreProperties>
</file>