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0" r:id="rId4"/>
    <p:sldId id="259" r:id="rId5"/>
    <p:sldId id="258" r:id="rId6"/>
    <p:sldId id="262" r:id="rId7"/>
    <p:sldId id="263" r:id="rId8"/>
    <p:sldId id="265" r:id="rId9"/>
    <p:sldId id="266" r:id="rId10"/>
    <p:sldId id="268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9.xml"/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2280285" y="12426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465" y="99060"/>
            <a:ext cx="10351135" cy="57010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670" y="5589270"/>
            <a:ext cx="9226550" cy="147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" y="330200"/>
            <a:ext cx="3031490" cy="5424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890" y="330200"/>
            <a:ext cx="3076575" cy="5424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290" y="330200"/>
            <a:ext cx="4167505" cy="54235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014855" y="2165985"/>
            <a:ext cx="6525895" cy="21399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en-US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Thanks</a:t>
            </a:r>
            <a:endParaRPr lang="en-US" sz="9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5440" y="126365"/>
            <a:ext cx="8409940" cy="5443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818505"/>
            <a:ext cx="8759825" cy="10394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7510" y="307340"/>
            <a:ext cx="9312275" cy="443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65" y="5299075"/>
            <a:ext cx="9121775" cy="1468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" y="317500"/>
            <a:ext cx="11853545" cy="61791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1420" y="571500"/>
            <a:ext cx="10733405" cy="562991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4305" y="235585"/>
            <a:ext cx="10297795" cy="62160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7785" y="360680"/>
            <a:ext cx="10149840" cy="59924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810" y="334645"/>
            <a:ext cx="11826240" cy="62198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" y="822325"/>
            <a:ext cx="3931920" cy="5043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560" y="822325"/>
            <a:ext cx="6785610" cy="50438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10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2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3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4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5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6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7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8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9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CS</cp:lastModifiedBy>
  <cp:revision>7</cp:revision>
  <dcterms:created xsi:type="dcterms:W3CDTF">2025-07-23T00:59:00Z</dcterms:created>
  <dcterms:modified xsi:type="dcterms:W3CDTF">2026-03-09T18:30:34Z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C6685504665B4061B436A6E5B47B2647_11</vt:lpwstr>
  </property>
  <property fmtid="{D5CDD505-2E9C-101B-9397-08002B2CF9AE}" pid="3" name="KSOProductBuildVer">
    <vt:lpwstr>1033-12.2.0.23196</vt:lpwstr>
  </property>
</Properties>
</file>