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sldIdLst>
    <p:sldId id="280" r:id="rId3"/>
    <p:sldId id="281" r:id="rId4"/>
    <p:sldId id="294" r:id="rId5"/>
    <p:sldId id="291" r:id="rId6"/>
    <p:sldId id="283" r:id="rId7"/>
    <p:sldId id="289" r:id="rId8"/>
    <p:sldId id="285" r:id="rId9"/>
    <p:sldId id="284" r:id="rId10"/>
    <p:sldId id="290" r:id="rId11"/>
    <p:sldId id="292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CCFF"/>
    <a:srgbClr val="1D6F92"/>
    <a:srgbClr val="99FF99"/>
    <a:srgbClr val="FF99FF"/>
    <a:srgbClr val="FF99CC"/>
    <a:srgbClr val="FFFFCC"/>
    <a:srgbClr val="FFFFFF"/>
    <a:srgbClr val="66FF33"/>
    <a:srgbClr val="00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C26B8-1B50-4274-9B0D-DA68A0FF5D28}" v="1" dt="2025-02-17T12:58:58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67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0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5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1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40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8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05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90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19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8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94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8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04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60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83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5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8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62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12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8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7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7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0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8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4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6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2438">
              <a:schemeClr val="bg1">
                <a:lumMod val="95000"/>
              </a:schemeClr>
            </a:gs>
            <a:gs pos="37761">
              <a:srgbClr val="F9D349"/>
            </a:gs>
            <a:gs pos="25160">
              <a:srgbClr val="FBE231"/>
            </a:gs>
            <a:gs pos="0">
              <a:srgbClr val="9FE6FF"/>
            </a:gs>
            <a:gs pos="74000">
              <a:srgbClr val="9FE6FF"/>
            </a:gs>
            <a:gs pos="83000">
              <a:srgbClr val="9FE6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1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Kokila" panose="020B0604020202020204" pitchFamily="34" charset="0"/>
          <a:ea typeface="+mj-ea"/>
          <a:cs typeface="Kokil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okila" panose="020B0604020202020204" pitchFamily="34" charset="0"/>
          <a:ea typeface="+mn-ea"/>
          <a:cs typeface="Kokil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okila" panose="020B0604020202020204" pitchFamily="34" charset="0"/>
          <a:ea typeface="+mn-ea"/>
          <a:cs typeface="Kokil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okila" panose="020B0604020202020204" pitchFamily="34" charset="0"/>
          <a:ea typeface="+mn-ea"/>
          <a:cs typeface="Kokil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35F082-A30F-48D2-8C9E-25E357751AF2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37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7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svg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image" Target="../media/image8.png"/><Relationship Id="rId10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3.xml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sv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slide" Target="slide3.xml"/><Relationship Id="rId5" Type="http://schemas.openxmlformats.org/officeDocument/2006/relationships/image" Target="../media/image25.sv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1F1B85-92BE-9EE2-F704-B27BCB691E33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3891877" y="4798308"/>
            <a:ext cx="930300" cy="945106"/>
          </a:xfrm>
          <a:prstGeom prst="line">
            <a:avLst/>
          </a:prstGeom>
          <a:ln w="444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E26C6A-D87C-4799-9633-2393CBC38C48}"/>
              </a:ext>
            </a:extLst>
          </p:cNvPr>
          <p:cNvCxnSpPr>
            <a:cxnSpLocks/>
          </p:cNvCxnSpPr>
          <p:nvPr/>
        </p:nvCxnSpPr>
        <p:spPr>
          <a:xfrm>
            <a:off x="4224532" y="3768541"/>
            <a:ext cx="1652393" cy="0"/>
          </a:xfrm>
          <a:prstGeom prst="straightConnector1">
            <a:avLst/>
          </a:prstGeom>
          <a:ln w="444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E407333-9835-98EC-5E8A-46AAE874983A}"/>
              </a:ext>
            </a:extLst>
          </p:cNvPr>
          <p:cNvSpPr/>
          <p:nvPr/>
        </p:nvSpPr>
        <p:spPr>
          <a:xfrm>
            <a:off x="1567057" y="2495344"/>
            <a:ext cx="2657475" cy="2633177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71AB1-661A-0268-E10F-AA8CF333F04C}"/>
              </a:ext>
            </a:extLst>
          </p:cNvPr>
          <p:cNvSpPr/>
          <p:nvPr/>
        </p:nvSpPr>
        <p:spPr>
          <a:xfrm>
            <a:off x="1810139" y="261457"/>
            <a:ext cx="94044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i-IN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वैज्ञानिक दृष्टिकोण</a:t>
            </a:r>
            <a:r>
              <a:rPr lang="en-IN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hi-IN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कहानी से शोध तक</a:t>
            </a:r>
            <a:endParaRPr lang="en-IN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98917B63-932E-96C1-AAA0-A2B96684EBE1}"/>
              </a:ext>
            </a:extLst>
          </p:cNvPr>
          <p:cNvSpPr/>
          <p:nvPr/>
        </p:nvSpPr>
        <p:spPr>
          <a:xfrm>
            <a:off x="1511649" y="2418080"/>
            <a:ext cx="2788610" cy="2788610"/>
          </a:xfrm>
          <a:prstGeom prst="donut">
            <a:avLst>
              <a:gd name="adj" fmla="val 3937"/>
            </a:avLst>
          </a:prstGeom>
          <a:gradFill flip="none" rotWithShape="1">
            <a:gsLst>
              <a:gs pos="70000">
                <a:srgbClr val="FF99CC"/>
              </a:gs>
              <a:gs pos="90000">
                <a:srgbClr val="99FF99"/>
              </a:gs>
              <a:gs pos="17000">
                <a:srgbClr val="CCFFFF"/>
              </a:gs>
              <a:gs pos="98601">
                <a:srgbClr val="FF99FF"/>
              </a:gs>
              <a:gs pos="1000">
                <a:srgbClr val="66FF33"/>
              </a:gs>
              <a:gs pos="51052">
                <a:srgbClr val="FFCACC"/>
              </a:gs>
              <a:gs pos="32000">
                <a:srgbClr val="FFFF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F3AB2A-7940-D971-270A-745C068F9885}"/>
              </a:ext>
            </a:extLst>
          </p:cNvPr>
          <p:cNvCxnSpPr>
            <a:cxnSpLocks/>
          </p:cNvCxnSpPr>
          <p:nvPr/>
        </p:nvCxnSpPr>
        <p:spPr>
          <a:xfrm>
            <a:off x="4803127" y="1844491"/>
            <a:ext cx="1176682" cy="0"/>
          </a:xfrm>
          <a:prstGeom prst="straightConnector1">
            <a:avLst/>
          </a:prstGeom>
          <a:ln w="444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6CB6C6-2944-2EDD-8AF9-1862D44110B1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3891877" y="1837061"/>
            <a:ext cx="930300" cy="989401"/>
          </a:xfrm>
          <a:prstGeom prst="line">
            <a:avLst/>
          </a:prstGeom>
          <a:ln w="444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DE90DCB-A638-89AD-A50A-4A4A77FB8E07}"/>
              </a:ext>
            </a:extLst>
          </p:cNvPr>
          <p:cNvSpPr txBox="1"/>
          <p:nvPr/>
        </p:nvSpPr>
        <p:spPr>
          <a:xfrm>
            <a:off x="6025701" y="1521515"/>
            <a:ext cx="418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शिक्षक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 :  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सुश्री रश्मि मिश्रा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 (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स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0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 अ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0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87C69B-C2C1-1724-6F27-03BD7D564D0A}"/>
              </a:ext>
            </a:extLst>
          </p:cNvPr>
          <p:cNvSpPr txBox="1"/>
          <p:nvPr/>
        </p:nvSpPr>
        <p:spPr>
          <a:xfrm>
            <a:off x="5981700" y="3486150"/>
            <a:ext cx="567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विद्यालय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 उच्च प्राथमिक विद्यालय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मरुआन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(1-8)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9B40B7-D289-F973-ECC4-D89CC485C8EB}"/>
              </a:ext>
            </a:extLst>
          </p:cNvPr>
          <p:cNvCxnSpPr>
            <a:cxnSpLocks/>
          </p:cNvCxnSpPr>
          <p:nvPr/>
        </p:nvCxnSpPr>
        <p:spPr>
          <a:xfrm flipV="1">
            <a:off x="4803127" y="5735984"/>
            <a:ext cx="1176682" cy="0"/>
          </a:xfrm>
          <a:prstGeom prst="straightConnector1">
            <a:avLst/>
          </a:prstGeom>
          <a:ln w="444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6EC309-6EC5-7F09-4284-D8257E774708}"/>
              </a:ext>
            </a:extLst>
          </p:cNvPr>
          <p:cNvSpPr txBox="1"/>
          <p:nvPr/>
        </p:nvSpPr>
        <p:spPr>
          <a:xfrm>
            <a:off x="6212193" y="5204805"/>
            <a:ext cx="430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ब्लाक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: 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बाबाबेलखरनाथ धाम</a:t>
            </a:r>
            <a:endParaRPr lang="en-IN" sz="32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l"/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जनपद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 प्रतापगढ़</a:t>
            </a:r>
          </a:p>
        </p:txBody>
      </p:sp>
      <p:pic>
        <p:nvPicPr>
          <p:cNvPr id="2" name="Graphic 1">
            <a:hlinkClick r:id="rId3" action="ppaction://hlinksldjump"/>
            <a:extLst>
              <a:ext uri="{FF2B5EF4-FFF2-40B4-BE49-F238E27FC236}">
                <a16:creationId xmlns:a16="http://schemas.microsoft.com/office/drawing/2014/main" id="{7ACEC2C4-8E03-BD09-7058-CEF1CF684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63300" y="5993131"/>
            <a:ext cx="731520" cy="73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C71498-7421-3BE4-4AA7-4D7462BBD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010" y="212806"/>
            <a:ext cx="142658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61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5" grpId="0" animBg="1"/>
      <p:bldP spid="5" grpId="1" animBg="1"/>
      <p:bldP spid="14" grpId="0"/>
      <p:bldP spid="17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AB02D7C-729A-F7EF-66DC-CB0713ED7C6A}"/>
              </a:ext>
            </a:extLst>
          </p:cNvPr>
          <p:cNvSpPr txBox="1"/>
          <p:nvPr/>
        </p:nvSpPr>
        <p:spPr>
          <a:xfrm>
            <a:off x="4298270" y="265132"/>
            <a:ext cx="4253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6000" b="1" dirty="0">
                <a:latin typeface="Kokila" panose="020B0604020202020204" pitchFamily="34" charset="0"/>
                <a:cs typeface="Kokila" panose="020B0604020202020204" pitchFamily="34" charset="0"/>
              </a:rPr>
              <a:t>विशेष उपलब्धियाँ</a:t>
            </a:r>
            <a:endParaRPr lang="en-IN" sz="6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713894-997C-4514-6A20-BB63CB38BD26}"/>
              </a:ext>
            </a:extLst>
          </p:cNvPr>
          <p:cNvSpPr/>
          <p:nvPr/>
        </p:nvSpPr>
        <p:spPr>
          <a:xfrm>
            <a:off x="733616" y="596010"/>
            <a:ext cx="2401184" cy="252234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66675" cmpd="thinThick"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354478-A80A-BFDC-7D3A-1F05E13C4744}"/>
              </a:ext>
            </a:extLst>
          </p:cNvPr>
          <p:cNvSpPr txBox="1"/>
          <p:nvPr/>
        </p:nvSpPr>
        <p:spPr>
          <a:xfrm>
            <a:off x="6008239" y="1222558"/>
            <a:ext cx="4778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**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आओ गढ़े कहानी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2021 **</a:t>
            </a:r>
          </a:p>
          <a:p>
            <a:pPr algn="ctr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एस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सी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ई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आर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टी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उत्तर प्रदेश द्वारा अयोजित प्रतियोगिता में राज्य स्तर पर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चयनित छात्र</a:t>
            </a:r>
            <a:endParaRPr lang="en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DD6898-DAEF-73B9-42B9-BB74D2AE4310}"/>
              </a:ext>
            </a:extLst>
          </p:cNvPr>
          <p:cNvSpPr txBox="1"/>
          <p:nvPr/>
        </p:nvSpPr>
        <p:spPr>
          <a:xfrm>
            <a:off x="1752697" y="4802219"/>
            <a:ext cx="3593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अन्तर्राष्ट्रीय स्तर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पर विज्ञान लिटरेचर फेस्टिवल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2021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में छात्र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प्रिंस यादव द्वारा प्रतिभाग</a:t>
            </a:r>
            <a:endParaRPr lang="en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DFA10F-586C-637C-A533-4426D6AE7527}"/>
              </a:ext>
            </a:extLst>
          </p:cNvPr>
          <p:cNvGrpSpPr/>
          <p:nvPr/>
        </p:nvGrpSpPr>
        <p:grpSpPr>
          <a:xfrm rot="21244585">
            <a:off x="2832028" y="2006418"/>
            <a:ext cx="2665380" cy="2665380"/>
            <a:chOff x="1673157" y="1527243"/>
            <a:chExt cx="2665380" cy="266538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7D2E4C-199D-3035-1507-C2F37749647F}"/>
                </a:ext>
              </a:extLst>
            </p:cNvPr>
            <p:cNvSpPr/>
            <p:nvPr/>
          </p:nvSpPr>
          <p:spPr>
            <a:xfrm>
              <a:off x="1673157" y="1527243"/>
              <a:ext cx="2665380" cy="2665380"/>
            </a:xfrm>
            <a:custGeom>
              <a:avLst/>
              <a:gdLst>
                <a:gd name="connsiteX0" fmla="*/ 1999035 w 2665380"/>
                <a:gd name="connsiteY0" fmla="*/ 0 h 2665380"/>
                <a:gd name="connsiteX1" fmla="*/ 2665380 w 2665380"/>
                <a:gd name="connsiteY1" fmla="*/ 666345 h 2665380"/>
                <a:gd name="connsiteX2" fmla="*/ 1999035 w 2665380"/>
                <a:gd name="connsiteY2" fmla="*/ 1332690 h 2665380"/>
                <a:gd name="connsiteX3" fmla="*/ 1768813 w 2665380"/>
                <a:gd name="connsiteY3" fmla="*/ 1332690 h 2665380"/>
                <a:gd name="connsiteX4" fmla="*/ 1332690 w 2665380"/>
                <a:gd name="connsiteY4" fmla="*/ 1768813 h 2665380"/>
                <a:gd name="connsiteX5" fmla="*/ 1332690 w 2665380"/>
                <a:gd name="connsiteY5" fmla="*/ 1999035 h 2665380"/>
                <a:gd name="connsiteX6" fmla="*/ 666345 w 2665380"/>
                <a:gd name="connsiteY6" fmla="*/ 2665380 h 2665380"/>
                <a:gd name="connsiteX7" fmla="*/ 0 w 2665380"/>
                <a:gd name="connsiteY7" fmla="*/ 1999035 h 2665380"/>
                <a:gd name="connsiteX8" fmla="*/ 666345 w 2665380"/>
                <a:gd name="connsiteY8" fmla="*/ 1332690 h 2665380"/>
                <a:gd name="connsiteX9" fmla="*/ 896567 w 2665380"/>
                <a:gd name="connsiteY9" fmla="*/ 1332690 h 2665380"/>
                <a:gd name="connsiteX10" fmla="*/ 1332690 w 2665380"/>
                <a:gd name="connsiteY10" fmla="*/ 896567 h 2665380"/>
                <a:gd name="connsiteX11" fmla="*/ 1332690 w 2665380"/>
                <a:gd name="connsiteY11" fmla="*/ 666345 h 2665380"/>
                <a:gd name="connsiteX12" fmla="*/ 1999035 w 2665380"/>
                <a:gd name="connsiteY12" fmla="*/ 0 h 266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5380" h="2665380">
                  <a:moveTo>
                    <a:pt x="1999035" y="0"/>
                  </a:moveTo>
                  <a:cubicBezTo>
                    <a:pt x="2367047" y="0"/>
                    <a:pt x="2665380" y="298333"/>
                    <a:pt x="2665380" y="666345"/>
                  </a:cubicBezTo>
                  <a:cubicBezTo>
                    <a:pt x="2665380" y="1034357"/>
                    <a:pt x="2367047" y="1332690"/>
                    <a:pt x="1999035" y="1332690"/>
                  </a:cubicBezTo>
                  <a:lnTo>
                    <a:pt x="1768813" y="1332690"/>
                  </a:lnTo>
                  <a:cubicBezTo>
                    <a:pt x="1527949" y="1332690"/>
                    <a:pt x="1332690" y="1527949"/>
                    <a:pt x="1332690" y="1768813"/>
                  </a:cubicBezTo>
                  <a:lnTo>
                    <a:pt x="1332690" y="1999035"/>
                  </a:lnTo>
                  <a:cubicBezTo>
                    <a:pt x="1332690" y="2367047"/>
                    <a:pt x="1034357" y="2665380"/>
                    <a:pt x="666345" y="2665380"/>
                  </a:cubicBezTo>
                  <a:cubicBezTo>
                    <a:pt x="298333" y="2665380"/>
                    <a:pt x="0" y="2367047"/>
                    <a:pt x="0" y="1999035"/>
                  </a:cubicBezTo>
                  <a:cubicBezTo>
                    <a:pt x="0" y="1631023"/>
                    <a:pt x="298333" y="1332690"/>
                    <a:pt x="666345" y="1332690"/>
                  </a:cubicBezTo>
                  <a:lnTo>
                    <a:pt x="896567" y="1332690"/>
                  </a:lnTo>
                  <a:cubicBezTo>
                    <a:pt x="1137431" y="1332690"/>
                    <a:pt x="1332690" y="1137431"/>
                    <a:pt x="1332690" y="896567"/>
                  </a:cubicBezTo>
                  <a:lnTo>
                    <a:pt x="1332690" y="666345"/>
                  </a:lnTo>
                  <a:cubicBezTo>
                    <a:pt x="1332690" y="298333"/>
                    <a:pt x="1631023" y="0"/>
                    <a:pt x="199903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795340B-BC4B-99C5-22AE-EFD61B61D830}"/>
                </a:ext>
              </a:extLst>
            </p:cNvPr>
            <p:cNvSpPr/>
            <p:nvPr/>
          </p:nvSpPr>
          <p:spPr>
            <a:xfrm>
              <a:off x="3137171" y="1658567"/>
              <a:ext cx="1070042" cy="107004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3F96710-FA28-BC3E-3913-5AD67AB907AE}"/>
                </a:ext>
              </a:extLst>
            </p:cNvPr>
            <p:cNvSpPr/>
            <p:nvPr/>
          </p:nvSpPr>
          <p:spPr>
            <a:xfrm>
              <a:off x="1804481" y="2991257"/>
              <a:ext cx="1070042" cy="107004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6D9A766-6833-A9AE-5F68-9277658B9490}"/>
              </a:ext>
            </a:extLst>
          </p:cNvPr>
          <p:cNvSpPr txBox="1"/>
          <p:nvPr/>
        </p:nvSpPr>
        <p:spPr>
          <a:xfrm>
            <a:off x="4461672" y="2145888"/>
            <a:ext cx="72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5400" b="1" dirty="0">
                <a:solidFill>
                  <a:srgbClr val="F72C5B"/>
                </a:solidFill>
                <a:latin typeface="Amasis MT Pro Black" panose="02040A04050005020304" pitchFamily="18" charset="0"/>
              </a:rPr>
              <a:t>1</a:t>
            </a:r>
            <a:endParaRPr lang="en-IN" sz="5400" b="1" dirty="0">
              <a:solidFill>
                <a:srgbClr val="F72C5B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BB07FB-707F-7F93-4A13-7F0BA566A20B}"/>
              </a:ext>
            </a:extLst>
          </p:cNvPr>
          <p:cNvSpPr txBox="1"/>
          <p:nvPr/>
        </p:nvSpPr>
        <p:spPr>
          <a:xfrm>
            <a:off x="809793" y="3190895"/>
            <a:ext cx="226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पुनीत कुमार पाल</a:t>
            </a:r>
            <a:endParaRPr lang="e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CCFE60-5768-6FC8-79A4-44115767BFF4}"/>
              </a:ext>
            </a:extLst>
          </p:cNvPr>
          <p:cNvSpPr txBox="1"/>
          <p:nvPr/>
        </p:nvSpPr>
        <p:spPr>
          <a:xfrm>
            <a:off x="3289842" y="3608998"/>
            <a:ext cx="72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>
                <a:solidFill>
                  <a:srgbClr val="F72C5B"/>
                </a:solidFill>
                <a:latin typeface="Amasis MT Pro Black" panose="020F0502020204030204" pitchFamily="18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0718892-4574-F57B-328B-190502326523}"/>
              </a:ext>
            </a:extLst>
          </p:cNvPr>
          <p:cNvSpPr/>
          <p:nvPr/>
        </p:nvSpPr>
        <p:spPr>
          <a:xfrm>
            <a:off x="5692183" y="2699293"/>
            <a:ext cx="5525508" cy="3666070"/>
          </a:xfrm>
          <a:prstGeom prst="roundRect">
            <a:avLst>
              <a:gd name="adj" fmla="val 4618"/>
            </a:avLst>
          </a:prstGeom>
          <a:blipFill>
            <a:blip r:embed="rId3"/>
            <a:stretch>
              <a:fillRect/>
            </a:stretch>
          </a:blipFill>
          <a:ln w="60325" cmpd="thinThick">
            <a:gradFill flip="none" rotWithShape="1">
              <a:gsLst>
                <a:gs pos="0">
                  <a:srgbClr val="54B7C4"/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C9AC81-7F0D-1238-5154-CA7388A5F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2" y="0"/>
            <a:ext cx="1146005" cy="12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10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/>
      <p:bldP spid="27" grpId="0"/>
      <p:bldP spid="43" grpId="0"/>
      <p:bldP spid="50" grpId="0"/>
      <p:bldP spid="52" grpId="0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udy sky&#10;&#10;Description automatically generated">
            <a:extLst>
              <a:ext uri="{FF2B5EF4-FFF2-40B4-BE49-F238E27FC236}">
                <a16:creationId xmlns:a16="http://schemas.microsoft.com/office/drawing/2014/main" id="{A29726AF-AAC0-6AE2-57E1-8A5DC4DDB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3"/>
            <a:ext cx="12207240" cy="6866573"/>
          </a:xfrm>
          <a:prstGeom prst="rect">
            <a:avLst/>
          </a:prstGeom>
        </p:spPr>
      </p:pic>
      <p:pic>
        <p:nvPicPr>
          <p:cNvPr id="9" name="Picture 8" descr="A child sitting on grass reading a book">
            <a:extLst>
              <a:ext uri="{FF2B5EF4-FFF2-40B4-BE49-F238E27FC236}">
                <a16:creationId xmlns:a16="http://schemas.microsoft.com/office/drawing/2014/main" id="{A3A08703-573E-B71C-352F-51DB8C987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60" y="-1"/>
            <a:ext cx="12207240" cy="685800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E68DE3-6667-7F6C-C226-F57E1A2FD6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30947" y="2990180"/>
                </a:moveTo>
                <a:cubicBezTo>
                  <a:pt x="4750897" y="3241289"/>
                  <a:pt x="4770780" y="3452129"/>
                  <a:pt x="4790594" y="3622700"/>
                </a:cubicBezTo>
                <a:lnTo>
                  <a:pt x="4655806" y="3622700"/>
                </a:lnTo>
                <a:cubicBezTo>
                  <a:pt x="4666019" y="3489384"/>
                  <a:pt x="4691066" y="3278544"/>
                  <a:pt x="4730947" y="2990180"/>
                </a:cubicBezTo>
                <a:close/>
                <a:moveTo>
                  <a:pt x="9032098" y="2877629"/>
                </a:moveTo>
                <a:cubicBezTo>
                  <a:pt x="9056283" y="2877629"/>
                  <a:pt x="9072251" y="2887396"/>
                  <a:pt x="9080002" y="2906929"/>
                </a:cubicBezTo>
                <a:cubicBezTo>
                  <a:pt x="9087754" y="2926463"/>
                  <a:pt x="9091630" y="2971267"/>
                  <a:pt x="9091630" y="3041340"/>
                </a:cubicBezTo>
                <a:lnTo>
                  <a:pt x="9091630" y="3733391"/>
                </a:lnTo>
                <a:cubicBezTo>
                  <a:pt x="9091630" y="3822067"/>
                  <a:pt x="9087909" y="3878188"/>
                  <a:pt x="9080468" y="3901752"/>
                </a:cubicBezTo>
                <a:cubicBezTo>
                  <a:pt x="9073026" y="3925317"/>
                  <a:pt x="9055973" y="3937099"/>
                  <a:pt x="9029308" y="3937099"/>
                </a:cubicBezTo>
                <a:cubicBezTo>
                  <a:pt x="9003263" y="3937099"/>
                  <a:pt x="8986675" y="3926867"/>
                  <a:pt x="8979544" y="3906403"/>
                </a:cubicBezTo>
                <a:cubicBezTo>
                  <a:pt x="8972412" y="3885939"/>
                  <a:pt x="8968846" y="3831989"/>
                  <a:pt x="8968846" y="3744553"/>
                </a:cubicBezTo>
                <a:lnTo>
                  <a:pt x="8968846" y="3041340"/>
                </a:lnTo>
                <a:cubicBezTo>
                  <a:pt x="8968846" y="2963825"/>
                  <a:pt x="8974272" y="2917161"/>
                  <a:pt x="8985124" y="2901348"/>
                </a:cubicBezTo>
                <a:cubicBezTo>
                  <a:pt x="8995976" y="2885535"/>
                  <a:pt x="9011634" y="2877629"/>
                  <a:pt x="9032098" y="2877629"/>
                </a:cubicBezTo>
                <a:close/>
                <a:moveTo>
                  <a:pt x="9621048" y="2654387"/>
                </a:moveTo>
                <a:lnTo>
                  <a:pt x="9621048" y="3545495"/>
                </a:lnTo>
                <a:cubicBezTo>
                  <a:pt x="9621048" y="3715407"/>
                  <a:pt x="9624148" y="3826873"/>
                  <a:pt x="9630350" y="3879893"/>
                </a:cubicBezTo>
                <a:cubicBezTo>
                  <a:pt x="9636552" y="3932913"/>
                  <a:pt x="9656705" y="3983298"/>
                  <a:pt x="9690812" y="4031047"/>
                </a:cubicBezTo>
                <a:cubicBezTo>
                  <a:pt x="9724918" y="4078796"/>
                  <a:pt x="9776388" y="4117553"/>
                  <a:pt x="9845220" y="4147319"/>
                </a:cubicBezTo>
                <a:cubicBezTo>
                  <a:pt x="9914054" y="4177084"/>
                  <a:pt x="9993428" y="4191967"/>
                  <a:pt x="10083346" y="4191967"/>
                </a:cubicBezTo>
                <a:cubicBezTo>
                  <a:pt x="10164581" y="4191967"/>
                  <a:pt x="10235119" y="4179410"/>
                  <a:pt x="10294961" y="4154295"/>
                </a:cubicBezTo>
                <a:cubicBezTo>
                  <a:pt x="10354802" y="4129180"/>
                  <a:pt x="10403016" y="4092283"/>
                  <a:pt x="10439604" y="4043604"/>
                </a:cubicBezTo>
                <a:cubicBezTo>
                  <a:pt x="10476190" y="3994925"/>
                  <a:pt x="10498205" y="3947486"/>
                  <a:pt x="10505646" y="3901287"/>
                </a:cubicBezTo>
                <a:cubicBezTo>
                  <a:pt x="10513087" y="3855088"/>
                  <a:pt x="10516808" y="3774938"/>
                  <a:pt x="10516808" y="3660837"/>
                </a:cubicBezTo>
                <a:lnTo>
                  <a:pt x="10516808" y="2654387"/>
                </a:lnTo>
                <a:lnTo>
                  <a:pt x="10125204" y="2654387"/>
                </a:lnTo>
                <a:lnTo>
                  <a:pt x="10125204" y="3764086"/>
                </a:lnTo>
                <a:cubicBezTo>
                  <a:pt x="10125204" y="3839120"/>
                  <a:pt x="10121638" y="3886714"/>
                  <a:pt x="10114507" y="3906868"/>
                </a:cubicBezTo>
                <a:cubicBezTo>
                  <a:pt x="10107375" y="3927022"/>
                  <a:pt x="10091407" y="3937099"/>
                  <a:pt x="10066603" y="3937099"/>
                </a:cubicBezTo>
                <a:cubicBezTo>
                  <a:pt x="10044898" y="3937099"/>
                  <a:pt x="10030480" y="3927952"/>
                  <a:pt x="10023350" y="3909659"/>
                </a:cubicBezTo>
                <a:cubicBezTo>
                  <a:pt x="10016218" y="3891365"/>
                  <a:pt x="10012653" y="3849352"/>
                  <a:pt x="10012653" y="3783620"/>
                </a:cubicBezTo>
                <a:lnTo>
                  <a:pt x="10012653" y="2654387"/>
                </a:lnTo>
                <a:close/>
                <a:moveTo>
                  <a:pt x="7594233" y="2654387"/>
                </a:moveTo>
                <a:lnTo>
                  <a:pt x="7869565" y="3615258"/>
                </a:lnTo>
                <a:lnTo>
                  <a:pt x="7869565" y="4160341"/>
                </a:lnTo>
                <a:lnTo>
                  <a:pt x="8232333" y="4160341"/>
                </a:lnTo>
                <a:lnTo>
                  <a:pt x="8232333" y="3615258"/>
                </a:lnTo>
                <a:lnTo>
                  <a:pt x="8517897" y="2654387"/>
                </a:lnTo>
                <a:lnTo>
                  <a:pt x="8158152" y="2654387"/>
                </a:lnTo>
                <a:cubicBezTo>
                  <a:pt x="8107147" y="2889343"/>
                  <a:pt x="8070793" y="3087161"/>
                  <a:pt x="8049089" y="3247839"/>
                </a:cubicBezTo>
                <a:cubicBezTo>
                  <a:pt x="8041900" y="3146149"/>
                  <a:pt x="8010196" y="2948332"/>
                  <a:pt x="7953978" y="2654387"/>
                </a:cubicBezTo>
                <a:close/>
                <a:moveTo>
                  <a:pt x="6321455" y="2654387"/>
                </a:moveTo>
                <a:lnTo>
                  <a:pt x="6321455" y="4160341"/>
                </a:lnTo>
                <a:lnTo>
                  <a:pt x="6713059" y="4160341"/>
                </a:lnTo>
                <a:lnTo>
                  <a:pt x="6713059" y="3514799"/>
                </a:lnTo>
                <a:lnTo>
                  <a:pt x="6871654" y="4160341"/>
                </a:lnTo>
                <a:lnTo>
                  <a:pt x="7276280" y="4160341"/>
                </a:lnTo>
                <a:lnTo>
                  <a:pt x="7030249" y="3334345"/>
                </a:lnTo>
                <a:lnTo>
                  <a:pt x="7254886" y="2654387"/>
                </a:lnTo>
                <a:lnTo>
                  <a:pt x="6887467" y="2654387"/>
                </a:lnTo>
                <a:lnTo>
                  <a:pt x="6713059" y="3239467"/>
                </a:lnTo>
                <a:lnTo>
                  <a:pt x="6713059" y="2654387"/>
                </a:lnTo>
                <a:close/>
                <a:moveTo>
                  <a:pt x="5292755" y="2654387"/>
                </a:moveTo>
                <a:lnTo>
                  <a:pt x="5292755" y="4160341"/>
                </a:lnTo>
                <a:lnTo>
                  <a:pt x="5620177" y="4160341"/>
                </a:lnTo>
                <a:lnTo>
                  <a:pt x="5620177" y="3475732"/>
                </a:lnTo>
                <a:lnTo>
                  <a:pt x="5823886" y="4160341"/>
                </a:lnTo>
                <a:lnTo>
                  <a:pt x="6167120" y="4160341"/>
                </a:lnTo>
                <a:lnTo>
                  <a:pt x="6167120" y="2654387"/>
                </a:lnTo>
                <a:lnTo>
                  <a:pt x="5839698" y="2654387"/>
                </a:lnTo>
                <a:lnTo>
                  <a:pt x="5839698" y="3332485"/>
                </a:lnTo>
                <a:lnTo>
                  <a:pt x="5620177" y="2654387"/>
                </a:lnTo>
                <a:close/>
                <a:moveTo>
                  <a:pt x="4432129" y="2654387"/>
                </a:moveTo>
                <a:lnTo>
                  <a:pt x="4232373" y="4160341"/>
                </a:lnTo>
                <a:lnTo>
                  <a:pt x="4637232" y="4160341"/>
                </a:lnTo>
                <a:lnTo>
                  <a:pt x="4660777" y="3889660"/>
                </a:lnTo>
                <a:lnTo>
                  <a:pt x="4800870" y="3889660"/>
                </a:lnTo>
                <a:lnTo>
                  <a:pt x="4821872" y="4160341"/>
                </a:lnTo>
                <a:lnTo>
                  <a:pt x="5222080" y="4160341"/>
                </a:lnTo>
                <a:lnTo>
                  <a:pt x="4998140" y="2654387"/>
                </a:lnTo>
                <a:close/>
                <a:moveTo>
                  <a:pt x="3263930" y="2654387"/>
                </a:moveTo>
                <a:lnTo>
                  <a:pt x="3263930" y="4160341"/>
                </a:lnTo>
                <a:lnTo>
                  <a:pt x="3655534" y="4160341"/>
                </a:lnTo>
                <a:lnTo>
                  <a:pt x="3655534" y="3527822"/>
                </a:lnTo>
                <a:lnTo>
                  <a:pt x="3772736" y="3527822"/>
                </a:lnTo>
                <a:lnTo>
                  <a:pt x="3772736" y="4160341"/>
                </a:lnTo>
                <a:lnTo>
                  <a:pt x="4164340" y="4160341"/>
                </a:lnTo>
                <a:lnTo>
                  <a:pt x="4164340" y="2654387"/>
                </a:lnTo>
                <a:lnTo>
                  <a:pt x="3772736" y="2654387"/>
                </a:lnTo>
                <a:lnTo>
                  <a:pt x="3772736" y="3192959"/>
                </a:lnTo>
                <a:lnTo>
                  <a:pt x="3655534" y="3192959"/>
                </a:lnTo>
                <a:lnTo>
                  <a:pt x="3655534" y="2654387"/>
                </a:lnTo>
                <a:close/>
                <a:moveTo>
                  <a:pt x="2320657" y="2654387"/>
                </a:moveTo>
                <a:lnTo>
                  <a:pt x="2320657" y="2955764"/>
                </a:lnTo>
                <a:lnTo>
                  <a:pt x="2552271" y="2955764"/>
                </a:lnTo>
                <a:lnTo>
                  <a:pt x="2552271" y="4160341"/>
                </a:lnTo>
                <a:lnTo>
                  <a:pt x="2943875" y="4160341"/>
                </a:lnTo>
                <a:lnTo>
                  <a:pt x="2943875" y="2955764"/>
                </a:lnTo>
                <a:lnTo>
                  <a:pt x="3176419" y="2955764"/>
                </a:lnTo>
                <a:lnTo>
                  <a:pt x="3176419" y="2654387"/>
                </a:lnTo>
                <a:close/>
                <a:moveTo>
                  <a:pt x="9030238" y="2622761"/>
                </a:moveTo>
                <a:cubicBezTo>
                  <a:pt x="8945282" y="2622761"/>
                  <a:pt x="8870868" y="2636713"/>
                  <a:pt x="8806996" y="2664618"/>
                </a:cubicBezTo>
                <a:cubicBezTo>
                  <a:pt x="8743124" y="2692524"/>
                  <a:pt x="8692429" y="2732521"/>
                  <a:pt x="8654912" y="2784611"/>
                </a:cubicBezTo>
                <a:cubicBezTo>
                  <a:pt x="8617395" y="2836701"/>
                  <a:pt x="8595071" y="2894217"/>
                  <a:pt x="8587940" y="2957159"/>
                </a:cubicBezTo>
                <a:cubicBezTo>
                  <a:pt x="8580808" y="3020101"/>
                  <a:pt x="8577242" y="3127226"/>
                  <a:pt x="8577242" y="3278535"/>
                </a:cubicBezTo>
                <a:lnTo>
                  <a:pt x="8577242" y="3536193"/>
                </a:lnTo>
                <a:cubicBezTo>
                  <a:pt x="8577242" y="3691222"/>
                  <a:pt x="8580963" y="3799743"/>
                  <a:pt x="8588404" y="3861755"/>
                </a:cubicBezTo>
                <a:cubicBezTo>
                  <a:pt x="8595846" y="3923767"/>
                  <a:pt x="8619100" y="3981127"/>
                  <a:pt x="8658168" y="4033837"/>
                </a:cubicBezTo>
                <a:cubicBezTo>
                  <a:pt x="8697235" y="4086547"/>
                  <a:pt x="8748860" y="4126080"/>
                  <a:pt x="8813042" y="4152435"/>
                </a:cubicBezTo>
                <a:cubicBezTo>
                  <a:pt x="8877224" y="4178790"/>
                  <a:pt x="8949622" y="4191967"/>
                  <a:pt x="9030238" y="4191967"/>
                </a:cubicBezTo>
                <a:cubicBezTo>
                  <a:pt x="9115194" y="4191967"/>
                  <a:pt x="9189608" y="4178015"/>
                  <a:pt x="9253480" y="4150109"/>
                </a:cubicBezTo>
                <a:cubicBezTo>
                  <a:pt x="9317352" y="4122204"/>
                  <a:pt x="9368047" y="4082206"/>
                  <a:pt x="9405564" y="4030117"/>
                </a:cubicBezTo>
                <a:cubicBezTo>
                  <a:pt x="9443080" y="3978027"/>
                  <a:pt x="9465405" y="3920511"/>
                  <a:pt x="9472536" y="3857569"/>
                </a:cubicBezTo>
                <a:cubicBezTo>
                  <a:pt x="9479668" y="3794627"/>
                  <a:pt x="9483234" y="3687502"/>
                  <a:pt x="9483234" y="3536193"/>
                </a:cubicBezTo>
                <a:lnTo>
                  <a:pt x="9483234" y="3278535"/>
                </a:lnTo>
                <a:cubicBezTo>
                  <a:pt x="9483234" y="3123505"/>
                  <a:pt x="9479513" y="3014985"/>
                  <a:pt x="9472072" y="2952973"/>
                </a:cubicBezTo>
                <a:cubicBezTo>
                  <a:pt x="9464630" y="2890961"/>
                  <a:pt x="9441376" y="2833600"/>
                  <a:pt x="9402308" y="2780890"/>
                </a:cubicBezTo>
                <a:cubicBezTo>
                  <a:pt x="9363241" y="2728181"/>
                  <a:pt x="9311616" y="2688648"/>
                  <a:pt x="9247434" y="2662293"/>
                </a:cubicBezTo>
                <a:cubicBezTo>
                  <a:pt x="9183252" y="2635938"/>
                  <a:pt x="9110854" y="2622761"/>
                  <a:pt x="9030238" y="262276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D3547"/>
              </a:gs>
              <a:gs pos="48000">
                <a:srgbClr val="124862"/>
              </a:gs>
              <a:gs pos="100000">
                <a:srgbClr val="1D709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A18E4-080C-5A40-FD75-BFDF86DD9A7B}"/>
              </a:ext>
            </a:extLst>
          </p:cNvPr>
          <p:cNvSpPr/>
          <p:nvPr/>
        </p:nvSpPr>
        <p:spPr>
          <a:xfrm>
            <a:off x="12207240" y="2372836"/>
            <a:ext cx="182880" cy="2112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Graphic 1">
            <a:hlinkClick r:id="rId4" action="ppaction://hlinksldjump"/>
            <a:extLst>
              <a:ext uri="{FF2B5EF4-FFF2-40B4-BE49-F238E27FC236}">
                <a16:creationId xmlns:a16="http://schemas.microsoft.com/office/drawing/2014/main" id="{E3E3EAFD-DFD8-BC3B-6B5B-B3B8A3C49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3300" y="5993131"/>
            <a:ext cx="731520" cy="73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1B3250-7454-9476-4F48-877E3171A1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881" y="259397"/>
            <a:ext cx="142658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1.01744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2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0 L -1.0181 0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C38BD5-A1C0-9A32-7357-149B1C79EA6E}"/>
              </a:ext>
            </a:extLst>
          </p:cNvPr>
          <p:cNvSpPr txBox="1"/>
          <p:nvPr/>
        </p:nvSpPr>
        <p:spPr>
          <a:xfrm>
            <a:off x="1688840" y="853440"/>
            <a:ext cx="98833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विद्यालय में नवाचार को प्रारम्भ करने का वर्ष</a:t>
            </a:r>
            <a:endParaRPr lang="en-IN" sz="6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7BEA5-4853-5E53-3A27-633EA0A84491}"/>
              </a:ext>
            </a:extLst>
          </p:cNvPr>
          <p:cNvSpPr txBox="1"/>
          <p:nvPr/>
        </p:nvSpPr>
        <p:spPr>
          <a:xfrm>
            <a:off x="3108960" y="2265076"/>
            <a:ext cx="52222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F0502020204030204" pitchFamily="34" charset="0"/>
              </a:rPr>
              <a:t>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F2DD2-8053-C724-AB4B-13449299F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55" y="234321"/>
            <a:ext cx="142658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44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E07B1B0-447B-779C-C569-73E3E48DC598}"/>
              </a:ext>
            </a:extLst>
          </p:cNvPr>
          <p:cNvGrpSpPr/>
          <p:nvPr/>
        </p:nvGrpSpPr>
        <p:grpSpPr>
          <a:xfrm>
            <a:off x="2703267" y="2035315"/>
            <a:ext cx="2813613" cy="2787377"/>
            <a:chOff x="2291787" y="2257063"/>
            <a:chExt cx="3611301" cy="36113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9B4FD3-9787-CC21-F6B2-34E6CB287BAD}"/>
                </a:ext>
              </a:extLst>
            </p:cNvPr>
            <p:cNvSpPr/>
            <p:nvPr/>
          </p:nvSpPr>
          <p:spPr>
            <a:xfrm>
              <a:off x="2291787" y="2257063"/>
              <a:ext cx="3611301" cy="3611301"/>
            </a:xfrm>
            <a:custGeom>
              <a:avLst/>
              <a:gdLst>
                <a:gd name="connsiteX0" fmla="*/ 2708475 w 3611301"/>
                <a:gd name="connsiteY0" fmla="*/ 0 h 3611301"/>
                <a:gd name="connsiteX1" fmla="*/ 3611301 w 3611301"/>
                <a:gd name="connsiteY1" fmla="*/ 902826 h 3611301"/>
                <a:gd name="connsiteX2" fmla="*/ 3611300 w 3611301"/>
                <a:gd name="connsiteY2" fmla="*/ 902826 h 3611301"/>
                <a:gd name="connsiteX3" fmla="*/ 2800783 w 3611301"/>
                <a:gd name="connsiteY3" fmla="*/ 1800991 h 3611301"/>
                <a:gd name="connsiteX4" fmla="*/ 2708534 w 3611301"/>
                <a:gd name="connsiteY4" fmla="*/ 1805649 h 3611301"/>
                <a:gd name="connsiteX5" fmla="*/ 2708493 w 3611301"/>
                <a:gd name="connsiteY5" fmla="*/ 1805649 h 3611301"/>
                <a:gd name="connsiteX6" fmla="*/ 2708473 w 3611301"/>
                <a:gd name="connsiteY6" fmla="*/ 1805650 h 3611301"/>
                <a:gd name="connsiteX7" fmla="*/ 2708474 w 3611301"/>
                <a:gd name="connsiteY7" fmla="*/ 1805649 h 3611301"/>
                <a:gd name="connsiteX8" fmla="*/ 2708434 w 3611301"/>
                <a:gd name="connsiteY8" fmla="*/ 1805649 h 3611301"/>
                <a:gd name="connsiteX9" fmla="*/ 2708433 w 3611301"/>
                <a:gd name="connsiteY9" fmla="*/ 1805649 h 3611301"/>
                <a:gd name="connsiteX10" fmla="*/ 2268636 w 3611301"/>
                <a:gd name="connsiteY10" fmla="*/ 1805649 h 3611301"/>
                <a:gd name="connsiteX11" fmla="*/ 1805649 w 3611301"/>
                <a:gd name="connsiteY11" fmla="*/ 2268636 h 3611301"/>
                <a:gd name="connsiteX12" fmla="*/ 1805649 w 3611301"/>
                <a:gd name="connsiteY12" fmla="*/ 2708416 h 3611301"/>
                <a:gd name="connsiteX13" fmla="*/ 1805649 w 3611301"/>
                <a:gd name="connsiteY13" fmla="*/ 2708417 h 3611301"/>
                <a:gd name="connsiteX14" fmla="*/ 1805649 w 3611301"/>
                <a:gd name="connsiteY14" fmla="*/ 2708454 h 3611301"/>
                <a:gd name="connsiteX15" fmla="*/ 1805650 w 3611301"/>
                <a:gd name="connsiteY15" fmla="*/ 2708474 h 3611301"/>
                <a:gd name="connsiteX16" fmla="*/ 1805649 w 3611301"/>
                <a:gd name="connsiteY16" fmla="*/ 2708474 h 3611301"/>
                <a:gd name="connsiteX17" fmla="*/ 1805649 w 3611301"/>
                <a:gd name="connsiteY17" fmla="*/ 2708515 h 3611301"/>
                <a:gd name="connsiteX18" fmla="*/ 1800990 w 3611301"/>
                <a:gd name="connsiteY18" fmla="*/ 2800784 h 3611301"/>
                <a:gd name="connsiteX19" fmla="*/ 902825 w 3611301"/>
                <a:gd name="connsiteY19" fmla="*/ 3611301 h 3611301"/>
                <a:gd name="connsiteX20" fmla="*/ 902826 w 3611301"/>
                <a:gd name="connsiteY20" fmla="*/ 3611300 h 3611301"/>
                <a:gd name="connsiteX21" fmla="*/ 4661 w 3611301"/>
                <a:gd name="connsiteY21" fmla="*/ 2800783 h 3611301"/>
                <a:gd name="connsiteX22" fmla="*/ 0 w 3611301"/>
                <a:gd name="connsiteY22" fmla="*/ 2708475 h 3611301"/>
                <a:gd name="connsiteX23" fmla="*/ 4661 w 3611301"/>
                <a:gd name="connsiteY23" fmla="*/ 2616166 h 3611301"/>
                <a:gd name="connsiteX24" fmla="*/ 902826 w 3611301"/>
                <a:gd name="connsiteY24" fmla="*/ 1805649 h 3611301"/>
                <a:gd name="connsiteX25" fmla="*/ 902847 w 3611301"/>
                <a:gd name="connsiteY25" fmla="*/ 1805650 h 3611301"/>
                <a:gd name="connsiteX26" fmla="*/ 1342663 w 3611301"/>
                <a:gd name="connsiteY26" fmla="*/ 1805650 h 3611301"/>
                <a:gd name="connsiteX27" fmla="*/ 1805650 w 3611301"/>
                <a:gd name="connsiteY27" fmla="*/ 1342663 h 3611301"/>
                <a:gd name="connsiteX28" fmla="*/ 1805650 w 3611301"/>
                <a:gd name="connsiteY28" fmla="*/ 902846 h 3611301"/>
                <a:gd name="connsiteX29" fmla="*/ 1805649 w 3611301"/>
                <a:gd name="connsiteY29" fmla="*/ 902826 h 3611301"/>
                <a:gd name="connsiteX30" fmla="*/ 1810310 w 3611301"/>
                <a:gd name="connsiteY30" fmla="*/ 810517 h 3611301"/>
                <a:gd name="connsiteX31" fmla="*/ 2708475 w 3611301"/>
                <a:gd name="connsiteY31" fmla="*/ 0 h 361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11301" h="3611301">
                  <a:moveTo>
                    <a:pt x="2708475" y="0"/>
                  </a:moveTo>
                  <a:cubicBezTo>
                    <a:pt x="3207092" y="0"/>
                    <a:pt x="3611301" y="404209"/>
                    <a:pt x="3611301" y="902826"/>
                  </a:cubicBezTo>
                  <a:lnTo>
                    <a:pt x="3611300" y="902826"/>
                  </a:lnTo>
                  <a:cubicBezTo>
                    <a:pt x="3611300" y="1370280"/>
                    <a:pt x="3256038" y="1754757"/>
                    <a:pt x="2800783" y="1800991"/>
                  </a:cubicBezTo>
                  <a:lnTo>
                    <a:pt x="2708534" y="1805649"/>
                  </a:lnTo>
                  <a:lnTo>
                    <a:pt x="2708493" y="1805649"/>
                  </a:lnTo>
                  <a:lnTo>
                    <a:pt x="2708473" y="1805650"/>
                  </a:lnTo>
                  <a:lnTo>
                    <a:pt x="2708474" y="1805649"/>
                  </a:lnTo>
                  <a:lnTo>
                    <a:pt x="2708434" y="1805649"/>
                  </a:lnTo>
                  <a:lnTo>
                    <a:pt x="2708433" y="1805649"/>
                  </a:lnTo>
                  <a:lnTo>
                    <a:pt x="2268636" y="1805649"/>
                  </a:lnTo>
                  <a:cubicBezTo>
                    <a:pt x="2012935" y="1805649"/>
                    <a:pt x="1805649" y="2012935"/>
                    <a:pt x="1805649" y="2268636"/>
                  </a:cubicBezTo>
                  <a:lnTo>
                    <a:pt x="1805649" y="2708416"/>
                  </a:lnTo>
                  <a:lnTo>
                    <a:pt x="1805649" y="2708417"/>
                  </a:lnTo>
                  <a:lnTo>
                    <a:pt x="1805649" y="2708454"/>
                  </a:lnTo>
                  <a:lnTo>
                    <a:pt x="1805650" y="2708474"/>
                  </a:lnTo>
                  <a:lnTo>
                    <a:pt x="1805649" y="2708474"/>
                  </a:lnTo>
                  <a:lnTo>
                    <a:pt x="1805649" y="2708515"/>
                  </a:lnTo>
                  <a:lnTo>
                    <a:pt x="1800990" y="2800784"/>
                  </a:lnTo>
                  <a:cubicBezTo>
                    <a:pt x="1754756" y="3256039"/>
                    <a:pt x="1370278" y="3611301"/>
                    <a:pt x="902825" y="3611301"/>
                  </a:cubicBezTo>
                  <a:lnTo>
                    <a:pt x="902826" y="3611300"/>
                  </a:lnTo>
                  <a:cubicBezTo>
                    <a:pt x="435373" y="3611300"/>
                    <a:pt x="50895" y="3256038"/>
                    <a:pt x="4661" y="2800783"/>
                  </a:cubicBezTo>
                  <a:lnTo>
                    <a:pt x="0" y="2708475"/>
                  </a:lnTo>
                  <a:lnTo>
                    <a:pt x="4661" y="2616166"/>
                  </a:lnTo>
                  <a:cubicBezTo>
                    <a:pt x="50895" y="2160911"/>
                    <a:pt x="435373" y="1805649"/>
                    <a:pt x="902826" y="1805649"/>
                  </a:cubicBezTo>
                  <a:lnTo>
                    <a:pt x="902847" y="1805650"/>
                  </a:lnTo>
                  <a:lnTo>
                    <a:pt x="1342663" y="1805650"/>
                  </a:lnTo>
                  <a:cubicBezTo>
                    <a:pt x="1598364" y="1805650"/>
                    <a:pt x="1805650" y="1598364"/>
                    <a:pt x="1805650" y="1342663"/>
                  </a:cubicBezTo>
                  <a:lnTo>
                    <a:pt x="1805650" y="902846"/>
                  </a:lnTo>
                  <a:lnTo>
                    <a:pt x="1805649" y="902826"/>
                  </a:lnTo>
                  <a:lnTo>
                    <a:pt x="1810310" y="810517"/>
                  </a:lnTo>
                  <a:cubicBezTo>
                    <a:pt x="1856544" y="355262"/>
                    <a:pt x="2241022" y="0"/>
                    <a:pt x="270847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F9F9F9D-202B-8336-88CD-48D550E1EF02}"/>
                </a:ext>
              </a:extLst>
            </p:cNvPr>
            <p:cNvSpPr/>
            <p:nvPr/>
          </p:nvSpPr>
          <p:spPr>
            <a:xfrm>
              <a:off x="4236720" y="2377440"/>
              <a:ext cx="1554480" cy="15544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10899D-0DFA-DC97-D473-EDB465FAB062}"/>
                </a:ext>
              </a:extLst>
            </p:cNvPr>
            <p:cNvSpPr/>
            <p:nvPr/>
          </p:nvSpPr>
          <p:spPr>
            <a:xfrm>
              <a:off x="2427995" y="4188240"/>
              <a:ext cx="1554480" cy="15544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15A7221-7F98-ADC5-4EE2-F3E733AAC620}"/>
              </a:ext>
            </a:extLst>
          </p:cNvPr>
          <p:cNvGrpSpPr/>
          <p:nvPr/>
        </p:nvGrpSpPr>
        <p:grpSpPr>
          <a:xfrm>
            <a:off x="1271378" y="2035311"/>
            <a:ext cx="9866871" cy="2787380"/>
            <a:chOff x="1271378" y="2035311"/>
            <a:chExt cx="9866871" cy="278738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05C2551-8671-DCB9-233D-B52C04BAD3A5}"/>
                </a:ext>
              </a:extLst>
            </p:cNvPr>
            <p:cNvGrpSpPr/>
            <p:nvPr/>
          </p:nvGrpSpPr>
          <p:grpSpPr>
            <a:xfrm flipH="1">
              <a:off x="1271378" y="2035314"/>
              <a:ext cx="2813613" cy="2787377"/>
              <a:chOff x="2291787" y="2257063"/>
              <a:chExt cx="3611301" cy="361130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AF8A29-6C37-1FCD-FB92-28957785958E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5FBE385-B0A4-56B7-3C95-A44662E0BCD4}"/>
                  </a:ext>
                </a:extLst>
              </p:cNvPr>
              <p:cNvSpPr/>
              <p:nvPr/>
            </p:nvSpPr>
            <p:spPr>
              <a:xfrm>
                <a:off x="4236720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5F884BC-6B3A-555D-B85B-84D78DB83799}"/>
                  </a:ext>
                </a:extLst>
              </p:cNvPr>
              <p:cNvSpPr/>
              <p:nvPr/>
            </p:nvSpPr>
            <p:spPr>
              <a:xfrm>
                <a:off x="2427995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7EAD827-8E8A-818B-E323-82AA525D2043}"/>
                </a:ext>
              </a:extLst>
            </p:cNvPr>
            <p:cNvGrpSpPr/>
            <p:nvPr/>
          </p:nvGrpSpPr>
          <p:grpSpPr>
            <a:xfrm flipH="1">
              <a:off x="4084990" y="2035313"/>
              <a:ext cx="2813613" cy="2787377"/>
              <a:chOff x="2291787" y="2257063"/>
              <a:chExt cx="3611301" cy="3611301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F5ED48F-89FE-8B55-D369-EBAEB0DDAE74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CDF2F36-4B9E-36C9-E7A8-AA75A21FFC0C}"/>
                  </a:ext>
                </a:extLst>
              </p:cNvPr>
              <p:cNvSpPr/>
              <p:nvPr/>
            </p:nvSpPr>
            <p:spPr>
              <a:xfrm>
                <a:off x="4217161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086895A-151C-780C-27C1-2D41E3E088B0}"/>
                  </a:ext>
                </a:extLst>
              </p:cNvPr>
              <p:cNvSpPr/>
              <p:nvPr/>
            </p:nvSpPr>
            <p:spPr>
              <a:xfrm>
                <a:off x="2427995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8A50608-D3AF-FC23-0624-EC4B5F74C548}"/>
                </a:ext>
              </a:extLst>
            </p:cNvPr>
            <p:cNvGrpSpPr/>
            <p:nvPr/>
          </p:nvGrpSpPr>
          <p:grpSpPr>
            <a:xfrm flipH="1" flipV="1">
              <a:off x="5491796" y="2035311"/>
              <a:ext cx="2813613" cy="2787377"/>
              <a:chOff x="2291787" y="2257063"/>
              <a:chExt cx="3611301" cy="3611301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CF511AB-CA32-F3A0-81FA-B76B2136CA2B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670EF6D-F0E7-E143-B5CE-2AEBE969FACA}"/>
                  </a:ext>
                </a:extLst>
              </p:cNvPr>
              <p:cNvSpPr/>
              <p:nvPr/>
            </p:nvSpPr>
            <p:spPr>
              <a:xfrm>
                <a:off x="4236720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E4CE98C-9D9A-B757-751C-51D6BD3EC2D7}"/>
                  </a:ext>
                </a:extLst>
              </p:cNvPr>
              <p:cNvSpPr/>
              <p:nvPr/>
            </p:nvSpPr>
            <p:spPr>
              <a:xfrm>
                <a:off x="2427995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A3D976E-8275-128F-0619-3E99D4C4DC55}"/>
                </a:ext>
              </a:extLst>
            </p:cNvPr>
            <p:cNvGrpSpPr/>
            <p:nvPr/>
          </p:nvGrpSpPr>
          <p:grpSpPr>
            <a:xfrm flipV="1">
              <a:off x="6884491" y="2035311"/>
              <a:ext cx="2813613" cy="2787377"/>
              <a:chOff x="2291787" y="2257063"/>
              <a:chExt cx="3611301" cy="3611301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5CB76C-35B0-F970-CE9E-E6C04EA4D1DB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B716E5E-A372-255E-86E4-1B23C76184B2}"/>
                  </a:ext>
                </a:extLst>
              </p:cNvPr>
              <p:cNvSpPr/>
              <p:nvPr/>
            </p:nvSpPr>
            <p:spPr>
              <a:xfrm>
                <a:off x="4236720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7DFF62-9998-6C72-BBD8-1E83ABCADF66}"/>
                  </a:ext>
                </a:extLst>
              </p:cNvPr>
              <p:cNvSpPr/>
              <p:nvPr/>
            </p:nvSpPr>
            <p:spPr>
              <a:xfrm>
                <a:off x="2427995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4A4DEB-79D3-EAEE-5246-E32B7E30FFA8}"/>
                </a:ext>
              </a:extLst>
            </p:cNvPr>
            <p:cNvGrpSpPr/>
            <p:nvPr/>
          </p:nvGrpSpPr>
          <p:grpSpPr>
            <a:xfrm>
              <a:off x="8324636" y="2035311"/>
              <a:ext cx="2813613" cy="2787377"/>
              <a:chOff x="2291787" y="2257063"/>
              <a:chExt cx="3611301" cy="3611301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846C850-CFC4-1568-BFE3-8DCE339E1E5B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5BA71B3-1D8E-D8D8-5299-5334118B4892}"/>
                  </a:ext>
                </a:extLst>
              </p:cNvPr>
              <p:cNvSpPr/>
              <p:nvPr/>
            </p:nvSpPr>
            <p:spPr>
              <a:xfrm>
                <a:off x="4236720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7288E04-C23D-D08B-A70B-CD515318D3E2}"/>
                  </a:ext>
                </a:extLst>
              </p:cNvPr>
              <p:cNvSpPr/>
              <p:nvPr/>
            </p:nvSpPr>
            <p:spPr>
              <a:xfrm>
                <a:off x="2401913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57C6688-859D-DF8E-3568-1DE2AEB849AC}"/>
              </a:ext>
            </a:extLst>
          </p:cNvPr>
          <p:cNvSpPr txBox="1"/>
          <p:nvPr/>
        </p:nvSpPr>
        <p:spPr>
          <a:xfrm>
            <a:off x="668709" y="137208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अध्यापक परिचय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C956D1-BA92-5682-1C63-3C9137229558}"/>
              </a:ext>
            </a:extLst>
          </p:cNvPr>
          <p:cNvSpPr txBox="1"/>
          <p:nvPr/>
        </p:nvSpPr>
        <p:spPr>
          <a:xfrm>
            <a:off x="1712151" y="5024089"/>
            <a:ext cx="281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नवाचार को प्रारम्भ करने का वर्ष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4A347E-213D-1D8B-E876-0FD4317BC901}"/>
              </a:ext>
            </a:extLst>
          </p:cNvPr>
          <p:cNvSpPr txBox="1"/>
          <p:nvPr/>
        </p:nvSpPr>
        <p:spPr>
          <a:xfrm>
            <a:off x="3634824" y="923834"/>
            <a:ext cx="22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नवाचार का क्रियान्वयन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BD8D23-7272-66AF-70CA-896D38E69FBF}"/>
              </a:ext>
            </a:extLst>
          </p:cNvPr>
          <p:cNvSpPr txBox="1"/>
          <p:nvPr/>
        </p:nvSpPr>
        <p:spPr>
          <a:xfrm>
            <a:off x="5128944" y="4954047"/>
            <a:ext cx="210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विज्ञान</a:t>
            </a:r>
            <a:r>
              <a:rPr lang="e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विषय</a:t>
            </a:r>
            <a:r>
              <a:rPr lang="e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  <a:p>
            <a:pPr algn="ctr"/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के लाभ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C5CB8F-820C-0565-6D13-74F9DDE476E9}"/>
              </a:ext>
            </a:extLst>
          </p:cNvPr>
          <p:cNvSpPr txBox="1"/>
          <p:nvPr/>
        </p:nvSpPr>
        <p:spPr>
          <a:xfrm>
            <a:off x="6491273" y="742361"/>
            <a:ext cx="22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साइंस फिक्शन और शोध पत्र </a:t>
            </a:r>
            <a:endParaRPr lang="en-US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202508-F81E-A79D-942E-B35AD52684FB}"/>
              </a:ext>
            </a:extLst>
          </p:cNvPr>
          <p:cNvSpPr txBox="1"/>
          <p:nvPr/>
        </p:nvSpPr>
        <p:spPr>
          <a:xfrm>
            <a:off x="7787994" y="5024089"/>
            <a:ext cx="281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विज्ञान शोध पत्र प्रस्तुतीकरण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63ADD92-1FA3-6537-3DB8-073F0CD8F13E}"/>
              </a:ext>
            </a:extLst>
          </p:cNvPr>
          <p:cNvSpPr txBox="1"/>
          <p:nvPr/>
        </p:nvSpPr>
        <p:spPr>
          <a:xfrm>
            <a:off x="9347722" y="742361"/>
            <a:ext cx="22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विशेष उपलब्धियाँ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2" name="TextBox 61">
            <a:hlinkClick r:id="rId2" action="ppaction://hlinksldjump"/>
            <a:extLst>
              <a:ext uri="{FF2B5EF4-FFF2-40B4-BE49-F238E27FC236}">
                <a16:creationId xmlns:a16="http://schemas.microsoft.com/office/drawing/2014/main" id="{47E15327-690C-2E69-AC94-6B13540CECB2}"/>
              </a:ext>
            </a:extLst>
          </p:cNvPr>
          <p:cNvSpPr txBox="1"/>
          <p:nvPr/>
        </p:nvSpPr>
        <p:spPr>
          <a:xfrm>
            <a:off x="2743311" y="3495798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F0FFAC-DFDC-3BD4-3593-54A558E49C56}"/>
              </a:ext>
            </a:extLst>
          </p:cNvPr>
          <p:cNvSpPr txBox="1"/>
          <p:nvPr/>
        </p:nvSpPr>
        <p:spPr>
          <a:xfrm>
            <a:off x="4186365" y="2134061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9EFCD0A-43CC-D0CD-8601-BCB990AF1F8D}"/>
              </a:ext>
            </a:extLst>
          </p:cNvPr>
          <p:cNvSpPr txBox="1"/>
          <p:nvPr/>
        </p:nvSpPr>
        <p:spPr>
          <a:xfrm>
            <a:off x="5514913" y="3614739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FCD249-1253-E0D6-A7EF-DF0B1FBC386D}"/>
              </a:ext>
            </a:extLst>
          </p:cNvPr>
          <p:cNvSpPr txBox="1"/>
          <p:nvPr/>
        </p:nvSpPr>
        <p:spPr>
          <a:xfrm>
            <a:off x="6994198" y="2164733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5DC756-9489-B5B5-5800-4F9EB807EC26}"/>
              </a:ext>
            </a:extLst>
          </p:cNvPr>
          <p:cNvSpPr txBox="1"/>
          <p:nvPr/>
        </p:nvSpPr>
        <p:spPr>
          <a:xfrm>
            <a:off x="8375372" y="3569221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126E18-F362-4157-E1A2-348DC08BC376}"/>
              </a:ext>
            </a:extLst>
          </p:cNvPr>
          <p:cNvSpPr txBox="1"/>
          <p:nvPr/>
        </p:nvSpPr>
        <p:spPr>
          <a:xfrm>
            <a:off x="9826586" y="2205513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</a:t>
            </a: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40E0D4FE-566F-C080-E7AD-20483F3692E7}"/>
              </a:ext>
            </a:extLst>
          </p:cNvPr>
          <p:cNvSpPr/>
          <p:nvPr/>
        </p:nvSpPr>
        <p:spPr>
          <a:xfrm>
            <a:off x="1307114" y="2074371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37454C2-D812-68EC-713E-1D418170E264}"/>
              </a:ext>
            </a:extLst>
          </p:cNvPr>
          <p:cNvSpPr/>
          <p:nvPr/>
        </p:nvSpPr>
        <p:spPr>
          <a:xfrm flipV="1">
            <a:off x="2715282" y="3465513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406FFBC5-8475-A59A-BB1B-AB7B81633F8D}"/>
              </a:ext>
            </a:extLst>
          </p:cNvPr>
          <p:cNvSpPr/>
          <p:nvPr/>
        </p:nvSpPr>
        <p:spPr>
          <a:xfrm flipV="1">
            <a:off x="4129265" y="2065327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D418221-2697-6BCB-DBC1-D6DB217FEFE1}"/>
              </a:ext>
            </a:extLst>
          </p:cNvPr>
          <p:cNvSpPr/>
          <p:nvPr/>
        </p:nvSpPr>
        <p:spPr>
          <a:xfrm flipV="1">
            <a:off x="5521228" y="3470609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617E2127-86D1-806E-59BC-5162D11E5817}"/>
              </a:ext>
            </a:extLst>
          </p:cNvPr>
          <p:cNvSpPr/>
          <p:nvPr/>
        </p:nvSpPr>
        <p:spPr>
          <a:xfrm flipV="1">
            <a:off x="6936334" y="2070407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BD4BE1-31D0-9D4D-055E-26FCBA013ED2}"/>
              </a:ext>
            </a:extLst>
          </p:cNvPr>
          <p:cNvSpPr/>
          <p:nvPr/>
        </p:nvSpPr>
        <p:spPr>
          <a:xfrm flipV="1">
            <a:off x="8353300" y="3465513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85E9AF06-C532-AE3D-B2AD-6EF9313F7E1B}"/>
              </a:ext>
            </a:extLst>
          </p:cNvPr>
          <p:cNvSpPr/>
          <p:nvPr/>
        </p:nvSpPr>
        <p:spPr>
          <a:xfrm flipV="1">
            <a:off x="9779561" y="2068275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2" name="TextBox 11">
            <a:hlinkClick r:id="rId2" action="ppaction://hlinksldjump"/>
            <a:extLst>
              <a:ext uri="{FF2B5EF4-FFF2-40B4-BE49-F238E27FC236}">
                <a16:creationId xmlns:a16="http://schemas.microsoft.com/office/drawing/2014/main" id="{91F54AD7-D4B5-6909-682A-57B37F4773FC}"/>
              </a:ext>
            </a:extLst>
          </p:cNvPr>
          <p:cNvSpPr txBox="1"/>
          <p:nvPr/>
        </p:nvSpPr>
        <p:spPr>
          <a:xfrm>
            <a:off x="1361810" y="2150112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</a:t>
            </a:r>
            <a:endParaRPr lang="en-IN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4323AEDB-62BD-331E-EEE7-5D97891A74A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2514413"/>
                  </p:ext>
                </p:extLst>
              </p:nvPr>
            </p:nvGraphicFramePr>
            <p:xfrm>
              <a:off x="1258486" y="2022633"/>
              <a:ext cx="1427180" cy="1327666"/>
            </p:xfrm>
            <a:graphic>
              <a:graphicData uri="http://schemas.microsoft.com/office/powerpoint/2016/slidezoom">
                <pslz:sldZm>
                  <pslz:sldZmObj sldId="280" cId="4214761505">
                    <pslz:zmPr id="{6572A979-1BF6-4EC5-A11C-18C279E6F461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27180" cy="132766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Slide Zoom 1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323AEDB-62BD-331E-EEE7-5D97891A74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486" y="2022633"/>
                <a:ext cx="1427180" cy="1327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A870D18E-9293-2E29-18EF-5C25E7FF84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7143522"/>
                  </p:ext>
                </p:extLst>
              </p:nvPr>
            </p:nvGraphicFramePr>
            <p:xfrm>
              <a:off x="4080016" y="2081530"/>
              <a:ext cx="1418639" cy="1319720"/>
            </p:xfrm>
            <a:graphic>
              <a:graphicData uri="http://schemas.microsoft.com/office/powerpoint/2016/slidezoom">
                <pslz:sldZm>
                  <pslz:sldZmObj sldId="283" cId="1402393682">
                    <pslz:zmPr id="{3DBA7DA6-D585-4565-BF98-418CA3EE80AD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18639" cy="13197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A870D18E-9293-2E29-18EF-5C25E7FF84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0016" y="2081530"/>
                <a:ext cx="1418639" cy="13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FA6C01C2-92F3-EA10-FBE4-0BE804077D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6570362"/>
                  </p:ext>
                </p:extLst>
              </p:nvPr>
            </p:nvGraphicFramePr>
            <p:xfrm>
              <a:off x="5428529" y="3451021"/>
              <a:ext cx="1470537" cy="1368000"/>
            </p:xfrm>
            <a:graphic>
              <a:graphicData uri="http://schemas.microsoft.com/office/powerpoint/2016/slidezoom">
                <pslz:sldZm>
                  <pslz:sldZmObj sldId="289" cId="3238307444">
                    <pslz:zmPr id="{693E68E4-B9D7-45DB-ADF2-0F27D87F3FC2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70537" cy="1368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A6C01C2-92F3-EA10-FBE4-0BE804077D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8529" y="3451021"/>
                <a:ext cx="1470537" cy="13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4B4FC325-2874-549E-2AD8-457A608701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5142848"/>
                  </p:ext>
                </p:extLst>
              </p:nvPr>
            </p:nvGraphicFramePr>
            <p:xfrm>
              <a:off x="6882476" y="2055301"/>
              <a:ext cx="1440000" cy="1339592"/>
            </p:xfrm>
            <a:graphic>
              <a:graphicData uri="http://schemas.microsoft.com/office/powerpoint/2016/slidezoom">
                <pslz:sldZm>
                  <pslz:sldZmObj sldId="285" cId="1158116696">
                    <pslz:zmPr id="{2945EF15-0996-4877-AF22-9E4C715E723F}" returnToParent="0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33959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Slide Zoom 1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4B4FC325-2874-549E-2AD8-457A608701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476" y="2055301"/>
                <a:ext cx="1440000" cy="1339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B36DBFD9-6E52-8D7C-0E45-7567F3518B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405331"/>
                  </p:ext>
                </p:extLst>
              </p:nvPr>
            </p:nvGraphicFramePr>
            <p:xfrm>
              <a:off x="8276059" y="3450527"/>
              <a:ext cx="1440000" cy="1339592"/>
            </p:xfrm>
            <a:graphic>
              <a:graphicData uri="http://schemas.microsoft.com/office/powerpoint/2016/slidezoom">
                <pslz:sldZm>
                  <pslz:sldZmObj sldId="290" cId="3432617957">
                    <pslz:zmPr id="{A5B25727-DCF9-4965-98E7-0D06163D9CEE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33959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36DBFD9-6E52-8D7C-0E45-7567F3518B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6059" y="3450527"/>
                <a:ext cx="1440000" cy="1339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93563351-837E-6616-6C1C-9E695AFC3A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0702091"/>
                  </p:ext>
                </p:extLst>
              </p:nvPr>
            </p:nvGraphicFramePr>
            <p:xfrm>
              <a:off x="9726856" y="2065533"/>
              <a:ext cx="1440000" cy="1339592"/>
            </p:xfrm>
            <a:graphic>
              <a:graphicData uri="http://schemas.microsoft.com/office/powerpoint/2016/slidezoom">
                <pslz:sldZm>
                  <pslz:sldZmObj sldId="292" cId="2742410961">
                    <pslz:zmPr id="{08D16060-34D2-49B9-9B8E-C2189C08B9CE}" returnToParent="0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33959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Slide Zoom 23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3563351-837E-6616-6C1C-9E695AFC3A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6856" y="2065533"/>
                <a:ext cx="1440000" cy="1339592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2DE09B6-FB09-C146-21D9-9007A0CDB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94" y="0"/>
            <a:ext cx="142658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9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4223">
        <p159:morph option="byObject"/>
      </p:transition>
    </mc:Choice>
    <mc:Fallback xmlns="">
      <p:transition spd="slow" advClick="0" advTm="142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F45A45-33D5-130D-2AFC-AC5CA8A6B9E8}"/>
              </a:ext>
            </a:extLst>
          </p:cNvPr>
          <p:cNvSpPr txBox="1"/>
          <p:nvPr/>
        </p:nvSpPr>
        <p:spPr>
          <a:xfrm>
            <a:off x="1539550" y="455711"/>
            <a:ext cx="97634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विद्यालय में नवाचार को प्रारम्भ करने का कारण</a:t>
            </a:r>
            <a:endParaRPr lang="e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7687BF38-62AD-98B5-A942-777F6F6ECDCE}"/>
              </a:ext>
            </a:extLst>
          </p:cNvPr>
          <p:cNvSpPr/>
          <p:nvPr/>
        </p:nvSpPr>
        <p:spPr>
          <a:xfrm>
            <a:off x="889000" y="1451054"/>
            <a:ext cx="10414000" cy="591106"/>
          </a:xfrm>
          <a:prstGeom prst="trapezoid">
            <a:avLst/>
          </a:prstGeom>
          <a:gradFill flip="none" rotWithShape="1">
            <a:gsLst>
              <a:gs pos="34000">
                <a:srgbClr val="E9E9E9"/>
              </a:gs>
              <a:gs pos="66000">
                <a:srgbClr val="D3D3D3"/>
              </a:gs>
              <a:gs pos="0">
                <a:schemeClr val="tx1">
                  <a:lumMod val="65000"/>
                </a:schemeClr>
              </a:gs>
              <a:gs pos="98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9F635-E417-7B27-118E-C9A1A3652714}"/>
              </a:ext>
            </a:extLst>
          </p:cNvPr>
          <p:cNvSpPr/>
          <p:nvPr/>
        </p:nvSpPr>
        <p:spPr>
          <a:xfrm>
            <a:off x="1270000" y="1471374"/>
            <a:ext cx="853440" cy="508000"/>
          </a:xfrm>
          <a:prstGeom prst="ellipse">
            <a:avLst/>
          </a:prstGeom>
          <a:gradFill flip="none" rotWithShape="1">
            <a:gsLst>
              <a:gs pos="79000">
                <a:srgbClr val="E9E9E9"/>
              </a:gs>
              <a:gs pos="100000">
                <a:schemeClr val="tx1">
                  <a:lumMod val="65000"/>
                </a:scheme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DC6BAAD8-C1C2-64A5-4218-E39DD9996B8D}"/>
              </a:ext>
            </a:extLst>
          </p:cNvPr>
          <p:cNvSpPr/>
          <p:nvPr/>
        </p:nvSpPr>
        <p:spPr>
          <a:xfrm>
            <a:off x="426720" y="1725374"/>
            <a:ext cx="2580640" cy="2216706"/>
          </a:xfrm>
          <a:prstGeom prst="trapezoid">
            <a:avLst>
              <a:gd name="adj" fmla="val 42703"/>
            </a:avLst>
          </a:prstGeom>
          <a:gradFill flip="none" rotWithShape="1">
            <a:gsLst>
              <a:gs pos="86000">
                <a:srgbClr val="FFFFFF">
                  <a:alpha val="17000"/>
                </a:srgbClr>
              </a:gs>
              <a:gs pos="69000">
                <a:srgbClr val="FFFFFF">
                  <a:alpha val="37000"/>
                </a:srgbClr>
              </a:gs>
              <a:gs pos="46000">
                <a:srgbClr val="FFFFFF">
                  <a:alpha val="88000"/>
                </a:srgbClr>
              </a:gs>
              <a:gs pos="100000">
                <a:schemeClr val="tx1">
                  <a:alpha val="0"/>
                  <a:lumMod val="57000"/>
                </a:schemeClr>
              </a:gs>
              <a:gs pos="28658">
                <a:srgbClr val="FFFFFF"/>
              </a:gs>
              <a:gs pos="7000">
                <a:srgbClr val="FFFFFF">
                  <a:alpha val="88000"/>
                </a:srgbClr>
              </a:gs>
              <a:gs pos="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A283B3-56EC-75E9-EA00-C9BD94C6477B}"/>
              </a:ext>
            </a:extLst>
          </p:cNvPr>
          <p:cNvSpPr txBox="1"/>
          <p:nvPr/>
        </p:nvSpPr>
        <p:spPr>
          <a:xfrm>
            <a:off x="497840" y="4216400"/>
            <a:ext cx="258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बच्चों में विज्ञान विषय की कठिन शब्दावली को</a:t>
            </a:r>
            <a:r>
              <a:rPr lang="e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समझने में समस्या</a:t>
            </a:r>
            <a:r>
              <a:rPr lang="e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थी</a:t>
            </a:r>
            <a:r>
              <a:rPr lang="e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3FC7A1-600B-54C0-46F5-2541F8B14CBA}"/>
              </a:ext>
            </a:extLst>
          </p:cNvPr>
          <p:cNvSpPr/>
          <p:nvPr/>
        </p:nvSpPr>
        <p:spPr>
          <a:xfrm>
            <a:off x="4180840" y="1471374"/>
            <a:ext cx="853440" cy="508000"/>
          </a:xfrm>
          <a:prstGeom prst="ellipse">
            <a:avLst/>
          </a:prstGeom>
          <a:gradFill flip="none" rotWithShape="1">
            <a:gsLst>
              <a:gs pos="79000">
                <a:srgbClr val="E9E9E9"/>
              </a:gs>
              <a:gs pos="100000">
                <a:schemeClr val="tx1">
                  <a:lumMod val="65000"/>
                </a:scheme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8DE615A8-9658-3D3A-9240-B342A15FBB4A}"/>
              </a:ext>
            </a:extLst>
          </p:cNvPr>
          <p:cNvSpPr/>
          <p:nvPr/>
        </p:nvSpPr>
        <p:spPr>
          <a:xfrm>
            <a:off x="3337560" y="1725374"/>
            <a:ext cx="2580640" cy="2216706"/>
          </a:xfrm>
          <a:prstGeom prst="trapezoid">
            <a:avLst>
              <a:gd name="adj" fmla="val 42703"/>
            </a:avLst>
          </a:prstGeom>
          <a:gradFill flip="none" rotWithShape="1">
            <a:gsLst>
              <a:gs pos="86000">
                <a:srgbClr val="FFFFFF">
                  <a:alpha val="17000"/>
                </a:srgbClr>
              </a:gs>
              <a:gs pos="69000">
                <a:srgbClr val="FFFFFF">
                  <a:alpha val="37000"/>
                </a:srgbClr>
              </a:gs>
              <a:gs pos="46000">
                <a:srgbClr val="FFFFFF">
                  <a:alpha val="88000"/>
                </a:srgbClr>
              </a:gs>
              <a:gs pos="100000">
                <a:schemeClr val="tx1">
                  <a:alpha val="0"/>
                  <a:lumMod val="57000"/>
                </a:schemeClr>
              </a:gs>
              <a:gs pos="28658">
                <a:srgbClr val="FFFFFF"/>
              </a:gs>
              <a:gs pos="7000">
                <a:srgbClr val="FFFFFF">
                  <a:alpha val="88000"/>
                </a:srgbClr>
              </a:gs>
              <a:gs pos="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0B4C7-A67B-312B-5770-2CD3A5D5840C}"/>
              </a:ext>
            </a:extLst>
          </p:cNvPr>
          <p:cNvSpPr txBox="1"/>
          <p:nvPr/>
        </p:nvSpPr>
        <p:spPr>
          <a:xfrm>
            <a:off x="3337559" y="4196080"/>
            <a:ext cx="2463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विज्ञान के ज्ञान को व्यवहारिक रूप में प्रयोग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या स्पष्ट करने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में समस्या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थी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CF74EF-BCF0-2E78-4CD3-F7646E7C49C0}"/>
              </a:ext>
            </a:extLst>
          </p:cNvPr>
          <p:cNvSpPr/>
          <p:nvPr/>
        </p:nvSpPr>
        <p:spPr>
          <a:xfrm>
            <a:off x="7162800" y="1471374"/>
            <a:ext cx="853440" cy="508000"/>
          </a:xfrm>
          <a:prstGeom prst="ellipse">
            <a:avLst/>
          </a:prstGeom>
          <a:gradFill flip="none" rotWithShape="1">
            <a:gsLst>
              <a:gs pos="79000">
                <a:srgbClr val="E9E9E9"/>
              </a:gs>
              <a:gs pos="100000">
                <a:schemeClr val="tx1">
                  <a:lumMod val="65000"/>
                </a:scheme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44BC685B-4861-8DFE-17AF-B6584652F27A}"/>
              </a:ext>
            </a:extLst>
          </p:cNvPr>
          <p:cNvSpPr/>
          <p:nvPr/>
        </p:nvSpPr>
        <p:spPr>
          <a:xfrm>
            <a:off x="6319520" y="1725374"/>
            <a:ext cx="2580640" cy="2216706"/>
          </a:xfrm>
          <a:prstGeom prst="trapezoid">
            <a:avLst>
              <a:gd name="adj" fmla="val 42703"/>
            </a:avLst>
          </a:prstGeom>
          <a:gradFill flip="none" rotWithShape="1">
            <a:gsLst>
              <a:gs pos="86000">
                <a:srgbClr val="FFFFFF">
                  <a:alpha val="17000"/>
                </a:srgbClr>
              </a:gs>
              <a:gs pos="69000">
                <a:srgbClr val="FFFFFF">
                  <a:alpha val="37000"/>
                </a:srgbClr>
              </a:gs>
              <a:gs pos="46000">
                <a:srgbClr val="FFFFFF">
                  <a:alpha val="88000"/>
                </a:srgbClr>
              </a:gs>
              <a:gs pos="100000">
                <a:schemeClr val="tx1">
                  <a:alpha val="0"/>
                  <a:lumMod val="57000"/>
                </a:schemeClr>
              </a:gs>
              <a:gs pos="28658">
                <a:srgbClr val="FFFFFF"/>
              </a:gs>
              <a:gs pos="7000">
                <a:srgbClr val="FFFFFF">
                  <a:alpha val="88000"/>
                </a:srgbClr>
              </a:gs>
              <a:gs pos="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81DAF-1392-B11D-B2C5-57470EB6DC45}"/>
              </a:ext>
            </a:extLst>
          </p:cNvPr>
          <p:cNvSpPr txBox="1"/>
          <p:nvPr/>
        </p:nvSpPr>
        <p:spPr>
          <a:xfrm>
            <a:off x="6176865" y="4216400"/>
            <a:ext cx="2794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अपनी बात को लिखित या मौखिक रूप में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व्यक्त करने में बच्चों को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कठिनाई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होती थी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68FB2D-822F-6A30-C6FB-8B9C41F4CEC2}"/>
              </a:ext>
            </a:extLst>
          </p:cNvPr>
          <p:cNvSpPr/>
          <p:nvPr/>
        </p:nvSpPr>
        <p:spPr>
          <a:xfrm>
            <a:off x="10086340" y="1471374"/>
            <a:ext cx="853440" cy="508000"/>
          </a:xfrm>
          <a:prstGeom prst="ellipse">
            <a:avLst/>
          </a:prstGeom>
          <a:gradFill flip="none" rotWithShape="1">
            <a:gsLst>
              <a:gs pos="79000">
                <a:srgbClr val="E9E9E9"/>
              </a:gs>
              <a:gs pos="100000">
                <a:schemeClr val="tx1">
                  <a:lumMod val="65000"/>
                </a:scheme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C0D33D2E-AC19-FA29-CF41-493829DA73E8}"/>
              </a:ext>
            </a:extLst>
          </p:cNvPr>
          <p:cNvSpPr/>
          <p:nvPr/>
        </p:nvSpPr>
        <p:spPr>
          <a:xfrm>
            <a:off x="9243060" y="1725374"/>
            <a:ext cx="2580640" cy="2216706"/>
          </a:xfrm>
          <a:prstGeom prst="trapezoid">
            <a:avLst>
              <a:gd name="adj" fmla="val 42703"/>
            </a:avLst>
          </a:prstGeom>
          <a:gradFill flip="none" rotWithShape="1">
            <a:gsLst>
              <a:gs pos="86000">
                <a:srgbClr val="FFFFFF">
                  <a:alpha val="17000"/>
                </a:srgbClr>
              </a:gs>
              <a:gs pos="69000">
                <a:srgbClr val="FFFFFF">
                  <a:alpha val="37000"/>
                </a:srgbClr>
              </a:gs>
              <a:gs pos="46000">
                <a:srgbClr val="FFFFFF">
                  <a:alpha val="88000"/>
                </a:srgbClr>
              </a:gs>
              <a:gs pos="100000">
                <a:schemeClr val="tx1">
                  <a:alpha val="0"/>
                  <a:lumMod val="57000"/>
                </a:schemeClr>
              </a:gs>
              <a:gs pos="28658">
                <a:srgbClr val="FFFFFF"/>
              </a:gs>
              <a:gs pos="7000">
                <a:srgbClr val="FFFFFF">
                  <a:alpha val="88000"/>
                </a:srgbClr>
              </a:gs>
              <a:gs pos="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A1AA6A-8A12-EF3F-DDDC-B54983E60F40}"/>
              </a:ext>
            </a:extLst>
          </p:cNvPr>
          <p:cNvSpPr txBox="1"/>
          <p:nvPr/>
        </p:nvSpPr>
        <p:spPr>
          <a:xfrm>
            <a:off x="9100405" y="4216400"/>
            <a:ext cx="2794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बच्चों को प्रतियोगिताओं के लिए अपनी प्रोजेक्ट फ़ाइल स्वयं बनाने में झिझक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कठिनाई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महसूस होती थी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</p:txBody>
      </p:sp>
      <p:pic>
        <p:nvPicPr>
          <p:cNvPr id="3" name="Graphic 2">
            <a:hlinkClick r:id="rId2" action="ppaction://hlinksldjump"/>
            <a:extLst>
              <a:ext uri="{FF2B5EF4-FFF2-40B4-BE49-F238E27FC236}">
                <a16:creationId xmlns:a16="http://schemas.microsoft.com/office/drawing/2014/main" id="{D5A990BB-F6EC-9DE5-BC02-9B2B87C2E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63300" y="5993131"/>
            <a:ext cx="731520" cy="731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9D875F-4363-A872-04C8-678F4FD6A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06" y="-93188"/>
            <a:ext cx="142658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93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E7782C4-BC25-2793-DF19-83ABCB3A0676}"/>
              </a:ext>
            </a:extLst>
          </p:cNvPr>
          <p:cNvSpPr/>
          <p:nvPr/>
        </p:nvSpPr>
        <p:spPr>
          <a:xfrm rot="16200000" flipV="1">
            <a:off x="5949355" y="1055635"/>
            <a:ext cx="252000" cy="243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Parallelogram 73">
            <a:extLst>
              <a:ext uri="{FF2B5EF4-FFF2-40B4-BE49-F238E27FC236}">
                <a16:creationId xmlns:a16="http://schemas.microsoft.com/office/drawing/2014/main" id="{93E164BB-C7D3-B4C2-D9BB-A8D97B42CB3B}"/>
              </a:ext>
            </a:extLst>
          </p:cNvPr>
          <p:cNvSpPr/>
          <p:nvPr/>
        </p:nvSpPr>
        <p:spPr>
          <a:xfrm flipV="1">
            <a:off x="4798653" y="386267"/>
            <a:ext cx="2594693" cy="667387"/>
          </a:xfrm>
          <a:prstGeom prst="parallelogram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9D8A13F-5142-D642-1F49-96C55C8F8AF7}"/>
              </a:ext>
            </a:extLst>
          </p:cNvPr>
          <p:cNvSpPr/>
          <p:nvPr/>
        </p:nvSpPr>
        <p:spPr>
          <a:xfrm rot="2155841">
            <a:off x="7312001" y="5014122"/>
            <a:ext cx="603331" cy="243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Parallelogram 70">
            <a:extLst>
              <a:ext uri="{FF2B5EF4-FFF2-40B4-BE49-F238E27FC236}">
                <a16:creationId xmlns:a16="http://schemas.microsoft.com/office/drawing/2014/main" id="{F27A657D-A7E9-C961-2EF8-F6D42CA147DB}"/>
              </a:ext>
            </a:extLst>
          </p:cNvPr>
          <p:cNvSpPr/>
          <p:nvPr/>
        </p:nvSpPr>
        <p:spPr>
          <a:xfrm>
            <a:off x="7708902" y="4982943"/>
            <a:ext cx="2594693" cy="667387"/>
          </a:xfrm>
          <a:prstGeom prst="parallelogram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28D1198-3A2B-5409-ED97-BAAC85D936C6}"/>
              </a:ext>
            </a:extLst>
          </p:cNvPr>
          <p:cNvSpPr/>
          <p:nvPr/>
        </p:nvSpPr>
        <p:spPr>
          <a:xfrm rot="19444159" flipH="1">
            <a:off x="4308927" y="5253256"/>
            <a:ext cx="603331" cy="243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Parallelogram 66">
            <a:extLst>
              <a:ext uri="{FF2B5EF4-FFF2-40B4-BE49-F238E27FC236}">
                <a16:creationId xmlns:a16="http://schemas.microsoft.com/office/drawing/2014/main" id="{4CB6E065-F561-9650-FD90-52E88B19A2A7}"/>
              </a:ext>
            </a:extLst>
          </p:cNvPr>
          <p:cNvSpPr/>
          <p:nvPr/>
        </p:nvSpPr>
        <p:spPr>
          <a:xfrm flipH="1">
            <a:off x="1920664" y="5222077"/>
            <a:ext cx="2594693" cy="667387"/>
          </a:xfrm>
          <a:prstGeom prst="parallelogram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55D9C9-1992-8E78-5F98-933A68105AA1}"/>
              </a:ext>
            </a:extLst>
          </p:cNvPr>
          <p:cNvSpPr/>
          <p:nvPr/>
        </p:nvSpPr>
        <p:spPr>
          <a:xfrm flipH="1">
            <a:off x="3516942" y="2623760"/>
            <a:ext cx="432000" cy="243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Parallelogram 63">
            <a:extLst>
              <a:ext uri="{FF2B5EF4-FFF2-40B4-BE49-F238E27FC236}">
                <a16:creationId xmlns:a16="http://schemas.microsoft.com/office/drawing/2014/main" id="{850F2B07-678E-7E93-ED1A-EC58B9BA0B60}"/>
              </a:ext>
            </a:extLst>
          </p:cNvPr>
          <p:cNvSpPr/>
          <p:nvPr/>
        </p:nvSpPr>
        <p:spPr>
          <a:xfrm flipH="1">
            <a:off x="1032214" y="2374524"/>
            <a:ext cx="2594693" cy="667387"/>
          </a:xfrm>
          <a:prstGeom prst="parallelogram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B1CA64-06BF-3624-8A28-D20B27639D01}"/>
              </a:ext>
            </a:extLst>
          </p:cNvPr>
          <p:cNvSpPr/>
          <p:nvPr/>
        </p:nvSpPr>
        <p:spPr>
          <a:xfrm>
            <a:off x="7995920" y="2721040"/>
            <a:ext cx="468000" cy="243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Parallelogram 59">
            <a:extLst>
              <a:ext uri="{FF2B5EF4-FFF2-40B4-BE49-F238E27FC236}">
                <a16:creationId xmlns:a16="http://schemas.microsoft.com/office/drawing/2014/main" id="{AF6BC136-1849-ED86-0AAA-5A37059EDC2A}"/>
              </a:ext>
            </a:extLst>
          </p:cNvPr>
          <p:cNvSpPr/>
          <p:nvPr/>
        </p:nvSpPr>
        <p:spPr>
          <a:xfrm>
            <a:off x="8358652" y="2471804"/>
            <a:ext cx="2594693" cy="667387"/>
          </a:xfrm>
          <a:prstGeom prst="parallelogram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83509EEB-1068-4620-7748-1B2E240A5BB0}"/>
              </a:ext>
            </a:extLst>
          </p:cNvPr>
          <p:cNvSpPr/>
          <p:nvPr/>
        </p:nvSpPr>
        <p:spPr>
          <a:xfrm>
            <a:off x="3911600" y="1376891"/>
            <a:ext cx="4084320" cy="4084320"/>
          </a:xfrm>
          <a:prstGeom prst="donut">
            <a:avLst>
              <a:gd name="adj" fmla="val 13124"/>
            </a:avLst>
          </a:prstGeom>
          <a:gradFill flip="none" rotWithShape="1">
            <a:gsLst>
              <a:gs pos="100000">
                <a:schemeClr val="tx1">
                  <a:lumMod val="50000"/>
                </a:schemeClr>
              </a:gs>
              <a:gs pos="75000">
                <a:schemeClr val="tx1"/>
              </a:gs>
              <a:gs pos="68000">
                <a:schemeClr val="tx1">
                  <a:lumMod val="50000"/>
                </a:schemeClr>
              </a:gs>
              <a:gs pos="57000">
                <a:srgbClr val="FFFFFF"/>
              </a:gs>
              <a:gs pos="26000">
                <a:schemeClr val="tx1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D45F7EA-22BA-3AAC-B351-F5EDA6191D72}"/>
              </a:ext>
            </a:extLst>
          </p:cNvPr>
          <p:cNvSpPr/>
          <p:nvPr/>
        </p:nvSpPr>
        <p:spPr>
          <a:xfrm>
            <a:off x="5674360" y="1229571"/>
            <a:ext cx="786133" cy="843280"/>
          </a:xfrm>
          <a:custGeom>
            <a:avLst/>
            <a:gdLst>
              <a:gd name="connsiteX0" fmla="*/ 421641 w 786133"/>
              <a:gd name="connsiteY0" fmla="*/ 0 h 843280"/>
              <a:gd name="connsiteX1" fmla="*/ 771271 w 786133"/>
              <a:gd name="connsiteY1" fmla="*/ 185897 h 843280"/>
              <a:gd name="connsiteX2" fmla="*/ 786133 w 786133"/>
              <a:gd name="connsiteY2" fmla="*/ 213278 h 843280"/>
              <a:gd name="connsiteX3" fmla="*/ 690968 w 786133"/>
              <a:gd name="connsiteY3" fmla="*/ 188809 h 843280"/>
              <a:gd name="connsiteX4" fmla="*/ 546840 w 786133"/>
              <a:gd name="connsiteY4" fmla="*/ 166812 h 843280"/>
              <a:gd name="connsiteX5" fmla="*/ 532564 w 786133"/>
              <a:gd name="connsiteY5" fmla="*/ 159064 h 843280"/>
              <a:gd name="connsiteX6" fmla="*/ 421641 w 786133"/>
              <a:gd name="connsiteY6" fmla="*/ 136670 h 843280"/>
              <a:gd name="connsiteX7" fmla="*/ 364209 w 786133"/>
              <a:gd name="connsiteY7" fmla="*/ 142460 h 843280"/>
              <a:gd name="connsiteX8" fmla="*/ 338877 w 786133"/>
              <a:gd name="connsiteY8" fmla="*/ 150323 h 843280"/>
              <a:gd name="connsiteX9" fmla="*/ 279401 w 786133"/>
              <a:gd name="connsiteY9" fmla="*/ 147320 h 843280"/>
              <a:gd name="connsiteX10" fmla="*/ 279401 w 786133"/>
              <a:gd name="connsiteY10" fmla="*/ 147320 h 843280"/>
              <a:gd name="connsiteX11" fmla="*/ 338876 w 786133"/>
              <a:gd name="connsiteY11" fmla="*/ 150323 h 843280"/>
              <a:gd name="connsiteX12" fmla="*/ 310717 w 786133"/>
              <a:gd name="connsiteY12" fmla="*/ 159064 h 843280"/>
              <a:gd name="connsiteX13" fmla="*/ 136670 w 786133"/>
              <a:gd name="connsiteY13" fmla="*/ 421640 h 843280"/>
              <a:gd name="connsiteX14" fmla="*/ 310717 w 786133"/>
              <a:gd name="connsiteY14" fmla="*/ 684216 h 843280"/>
              <a:gd name="connsiteX15" fmla="*/ 313454 w 786133"/>
              <a:gd name="connsiteY15" fmla="*/ 685066 h 843280"/>
              <a:gd name="connsiteX16" fmla="*/ 364208 w 786133"/>
              <a:gd name="connsiteY16" fmla="*/ 700820 h 843280"/>
              <a:gd name="connsiteX17" fmla="*/ 421640 w 786133"/>
              <a:gd name="connsiteY17" fmla="*/ 706610 h 843280"/>
              <a:gd name="connsiteX18" fmla="*/ 479072 w 786133"/>
              <a:gd name="connsiteY18" fmla="*/ 700820 h 843280"/>
              <a:gd name="connsiteX19" fmla="*/ 484961 w 786133"/>
              <a:gd name="connsiteY19" fmla="*/ 698992 h 843280"/>
              <a:gd name="connsiteX20" fmla="*/ 582939 w 786133"/>
              <a:gd name="connsiteY20" fmla="*/ 713945 h 843280"/>
              <a:gd name="connsiteX21" fmla="*/ 692666 w 786133"/>
              <a:gd name="connsiteY21" fmla="*/ 742159 h 843280"/>
              <a:gd name="connsiteX22" fmla="*/ 657383 w 786133"/>
              <a:gd name="connsiteY22" fmla="*/ 771270 h 843280"/>
              <a:gd name="connsiteX23" fmla="*/ 421640 w 786133"/>
              <a:gd name="connsiteY23" fmla="*/ 843280 h 843280"/>
              <a:gd name="connsiteX24" fmla="*/ 123496 w 786133"/>
              <a:gd name="connsiteY24" fmla="*/ 719784 h 843280"/>
              <a:gd name="connsiteX25" fmla="*/ 102706 w 786133"/>
              <a:gd name="connsiteY25" fmla="*/ 694586 h 843280"/>
              <a:gd name="connsiteX26" fmla="*/ 72010 w 786133"/>
              <a:gd name="connsiteY26" fmla="*/ 657383 h 843280"/>
              <a:gd name="connsiteX27" fmla="*/ 0 w 786133"/>
              <a:gd name="connsiteY27" fmla="*/ 421640 h 843280"/>
              <a:gd name="connsiteX28" fmla="*/ 72010 w 786133"/>
              <a:gd name="connsiteY28" fmla="*/ 185897 h 843280"/>
              <a:gd name="connsiteX29" fmla="*/ 96207 w 786133"/>
              <a:gd name="connsiteY29" fmla="*/ 156570 h 843280"/>
              <a:gd name="connsiteX30" fmla="*/ 96208 w 786133"/>
              <a:gd name="connsiteY30" fmla="*/ 156570 h 843280"/>
              <a:gd name="connsiteX31" fmla="*/ 123497 w 786133"/>
              <a:gd name="connsiteY31" fmla="*/ 123496 h 843280"/>
              <a:gd name="connsiteX32" fmla="*/ 421641 w 786133"/>
              <a:gd name="connsiteY32" fmla="*/ 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6133" h="843280">
                <a:moveTo>
                  <a:pt x="421641" y="0"/>
                </a:moveTo>
                <a:cubicBezTo>
                  <a:pt x="567182" y="0"/>
                  <a:pt x="695500" y="73740"/>
                  <a:pt x="771271" y="185897"/>
                </a:cubicBezTo>
                <a:lnTo>
                  <a:pt x="786133" y="213278"/>
                </a:lnTo>
                <a:lnTo>
                  <a:pt x="690968" y="188809"/>
                </a:lnTo>
                <a:lnTo>
                  <a:pt x="546840" y="166812"/>
                </a:lnTo>
                <a:lnTo>
                  <a:pt x="532564" y="159064"/>
                </a:lnTo>
                <a:cubicBezTo>
                  <a:pt x="498471" y="144644"/>
                  <a:pt x="460987" y="136670"/>
                  <a:pt x="421641" y="136670"/>
                </a:cubicBezTo>
                <a:cubicBezTo>
                  <a:pt x="401968" y="136670"/>
                  <a:pt x="382761" y="138663"/>
                  <a:pt x="364209" y="142460"/>
                </a:cubicBezTo>
                <a:lnTo>
                  <a:pt x="338877" y="150323"/>
                </a:lnTo>
                <a:lnTo>
                  <a:pt x="279401" y="147320"/>
                </a:lnTo>
                <a:lnTo>
                  <a:pt x="279401" y="147320"/>
                </a:lnTo>
                <a:lnTo>
                  <a:pt x="338876" y="150323"/>
                </a:lnTo>
                <a:lnTo>
                  <a:pt x="310717" y="159064"/>
                </a:lnTo>
                <a:cubicBezTo>
                  <a:pt x="208437" y="202325"/>
                  <a:pt x="136670" y="303601"/>
                  <a:pt x="136670" y="421640"/>
                </a:cubicBezTo>
                <a:cubicBezTo>
                  <a:pt x="136670" y="539679"/>
                  <a:pt x="208437" y="640955"/>
                  <a:pt x="310717" y="684216"/>
                </a:cubicBezTo>
                <a:lnTo>
                  <a:pt x="313454" y="685066"/>
                </a:lnTo>
                <a:lnTo>
                  <a:pt x="364208" y="700820"/>
                </a:lnTo>
                <a:cubicBezTo>
                  <a:pt x="382760" y="704616"/>
                  <a:pt x="401967" y="706610"/>
                  <a:pt x="421640" y="706610"/>
                </a:cubicBezTo>
                <a:cubicBezTo>
                  <a:pt x="441313" y="706610"/>
                  <a:pt x="460521" y="704616"/>
                  <a:pt x="479072" y="700820"/>
                </a:cubicBezTo>
                <a:lnTo>
                  <a:pt x="484961" y="698992"/>
                </a:lnTo>
                <a:lnTo>
                  <a:pt x="582939" y="713945"/>
                </a:lnTo>
                <a:lnTo>
                  <a:pt x="692666" y="742159"/>
                </a:lnTo>
                <a:lnTo>
                  <a:pt x="657383" y="771270"/>
                </a:lnTo>
                <a:cubicBezTo>
                  <a:pt x="590089" y="816733"/>
                  <a:pt x="508965" y="843280"/>
                  <a:pt x="421640" y="843280"/>
                </a:cubicBezTo>
                <a:cubicBezTo>
                  <a:pt x="305208" y="843280"/>
                  <a:pt x="199798" y="796086"/>
                  <a:pt x="123496" y="719784"/>
                </a:cubicBezTo>
                <a:lnTo>
                  <a:pt x="102706" y="694586"/>
                </a:lnTo>
                <a:lnTo>
                  <a:pt x="72010" y="657383"/>
                </a:lnTo>
                <a:cubicBezTo>
                  <a:pt x="26547" y="590089"/>
                  <a:pt x="0" y="508964"/>
                  <a:pt x="0" y="421640"/>
                </a:cubicBezTo>
                <a:cubicBezTo>
                  <a:pt x="0" y="334316"/>
                  <a:pt x="26547" y="253191"/>
                  <a:pt x="72010" y="185897"/>
                </a:cubicBezTo>
                <a:lnTo>
                  <a:pt x="96207" y="156570"/>
                </a:lnTo>
                <a:lnTo>
                  <a:pt x="96208" y="156570"/>
                </a:lnTo>
                <a:lnTo>
                  <a:pt x="123497" y="123496"/>
                </a:lnTo>
                <a:cubicBezTo>
                  <a:pt x="199799" y="47194"/>
                  <a:pt x="305209" y="0"/>
                  <a:pt x="421641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50000"/>
                </a:schemeClr>
              </a:gs>
              <a:gs pos="75000">
                <a:schemeClr val="tx1"/>
              </a:gs>
              <a:gs pos="68000">
                <a:schemeClr val="tx1">
                  <a:lumMod val="50000"/>
                </a:schemeClr>
              </a:gs>
              <a:gs pos="57000">
                <a:srgbClr val="FFFFFF"/>
              </a:gs>
              <a:gs pos="2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A09718B-06C7-8762-A0D9-E56C4C1B02CD}"/>
              </a:ext>
            </a:extLst>
          </p:cNvPr>
          <p:cNvSpPr/>
          <p:nvPr/>
        </p:nvSpPr>
        <p:spPr>
          <a:xfrm>
            <a:off x="3876040" y="2374524"/>
            <a:ext cx="843281" cy="831168"/>
          </a:xfrm>
          <a:custGeom>
            <a:avLst/>
            <a:gdLst>
              <a:gd name="connsiteX0" fmla="*/ 806635 w 843281"/>
              <a:gd name="connsiteY0" fmla="*/ 238938 h 831168"/>
              <a:gd name="connsiteX1" fmla="*/ 810146 w 843281"/>
              <a:gd name="connsiteY1" fmla="*/ 245407 h 831168"/>
              <a:gd name="connsiteX2" fmla="*/ 843281 w 843281"/>
              <a:gd name="connsiteY2" fmla="*/ 409528 h 831168"/>
              <a:gd name="connsiteX3" fmla="*/ 657384 w 843281"/>
              <a:gd name="connsiteY3" fmla="*/ 759158 h 831168"/>
              <a:gd name="connsiteX4" fmla="*/ 594178 w 843281"/>
              <a:gd name="connsiteY4" fmla="*/ 793465 h 831168"/>
              <a:gd name="connsiteX5" fmla="*/ 585762 w 843281"/>
              <a:gd name="connsiteY5" fmla="*/ 798033 h 831168"/>
              <a:gd name="connsiteX6" fmla="*/ 421641 w 843281"/>
              <a:gd name="connsiteY6" fmla="*/ 831168 h 831168"/>
              <a:gd name="connsiteX7" fmla="*/ 123497 w 843281"/>
              <a:gd name="connsiteY7" fmla="*/ 707672 h 831168"/>
              <a:gd name="connsiteX8" fmla="*/ 74678 w 843281"/>
              <a:gd name="connsiteY8" fmla="*/ 648503 h 831168"/>
              <a:gd name="connsiteX9" fmla="*/ 77050 w 843281"/>
              <a:gd name="connsiteY9" fmla="*/ 632961 h 831168"/>
              <a:gd name="connsiteX10" fmla="*/ 127372 w 843281"/>
              <a:gd name="connsiteY10" fmla="*/ 437252 h 831168"/>
              <a:gd name="connsiteX11" fmla="*/ 136854 w 843281"/>
              <a:gd name="connsiteY11" fmla="*/ 411345 h 831168"/>
              <a:gd name="connsiteX12" fmla="*/ 142461 w 843281"/>
              <a:gd name="connsiteY12" fmla="*/ 466960 h 831168"/>
              <a:gd name="connsiteX13" fmla="*/ 421641 w 843281"/>
              <a:gd name="connsiteY13" fmla="*/ 694498 h 831168"/>
              <a:gd name="connsiteX14" fmla="*/ 623145 w 843281"/>
              <a:gd name="connsiteY14" fmla="*/ 611032 h 831168"/>
              <a:gd name="connsiteX15" fmla="*/ 642719 w 843281"/>
              <a:gd name="connsiteY15" fmla="*/ 587309 h 831168"/>
              <a:gd name="connsiteX16" fmla="*/ 657943 w 843281"/>
              <a:gd name="connsiteY16" fmla="*/ 568858 h 831168"/>
              <a:gd name="connsiteX17" fmla="*/ 700821 w 843281"/>
              <a:gd name="connsiteY17" fmla="*/ 466960 h 831168"/>
              <a:gd name="connsiteX18" fmla="*/ 704807 w 843281"/>
              <a:gd name="connsiteY18" fmla="*/ 427424 h 831168"/>
              <a:gd name="connsiteX19" fmla="*/ 753369 w 843281"/>
              <a:gd name="connsiteY19" fmla="*/ 326615 h 831168"/>
              <a:gd name="connsiteX20" fmla="*/ 325240 w 843281"/>
              <a:gd name="connsiteY20" fmla="*/ 0 h 831168"/>
              <a:gd name="connsiteX21" fmla="*/ 282038 w 843281"/>
              <a:gd name="connsiteY21" fmla="*/ 71112 h 831168"/>
              <a:gd name="connsiteX22" fmla="*/ 210400 w 843281"/>
              <a:gd name="connsiteY22" fmla="*/ 219823 h 831168"/>
              <a:gd name="connsiteX23" fmla="*/ 185338 w 843281"/>
              <a:gd name="connsiteY23" fmla="*/ 250197 h 831168"/>
              <a:gd name="connsiteX24" fmla="*/ 136670 w 843281"/>
              <a:gd name="connsiteY24" fmla="*/ 409527 h 831168"/>
              <a:gd name="connsiteX25" fmla="*/ 136853 w 843281"/>
              <a:gd name="connsiteY25" fmla="*/ 411344 h 831168"/>
              <a:gd name="connsiteX26" fmla="*/ 127371 w 843281"/>
              <a:gd name="connsiteY26" fmla="*/ 437251 h 831168"/>
              <a:gd name="connsiteX27" fmla="*/ 77049 w 843281"/>
              <a:gd name="connsiteY27" fmla="*/ 632960 h 831168"/>
              <a:gd name="connsiteX28" fmla="*/ 74677 w 843281"/>
              <a:gd name="connsiteY28" fmla="*/ 648502 h 831168"/>
              <a:gd name="connsiteX29" fmla="*/ 72010 w 843281"/>
              <a:gd name="connsiteY29" fmla="*/ 645270 h 831168"/>
              <a:gd name="connsiteX30" fmla="*/ 0 w 843281"/>
              <a:gd name="connsiteY30" fmla="*/ 409527 h 831168"/>
              <a:gd name="connsiteX31" fmla="*/ 257519 w 843281"/>
              <a:gd name="connsiteY31" fmla="*/ 21022 h 83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281" h="831168">
                <a:moveTo>
                  <a:pt x="806635" y="238938"/>
                </a:moveTo>
                <a:lnTo>
                  <a:pt x="810146" y="245407"/>
                </a:lnTo>
                <a:cubicBezTo>
                  <a:pt x="831483" y="295851"/>
                  <a:pt x="843281" y="351312"/>
                  <a:pt x="843281" y="409528"/>
                </a:cubicBezTo>
                <a:cubicBezTo>
                  <a:pt x="843281" y="555069"/>
                  <a:pt x="769541" y="683387"/>
                  <a:pt x="657384" y="759158"/>
                </a:cubicBezTo>
                <a:lnTo>
                  <a:pt x="594178" y="793465"/>
                </a:lnTo>
                <a:lnTo>
                  <a:pt x="585762" y="798033"/>
                </a:lnTo>
                <a:cubicBezTo>
                  <a:pt x="535318" y="819370"/>
                  <a:pt x="479857" y="831168"/>
                  <a:pt x="421641" y="831168"/>
                </a:cubicBezTo>
                <a:cubicBezTo>
                  <a:pt x="305209" y="831168"/>
                  <a:pt x="199799" y="783974"/>
                  <a:pt x="123497" y="707672"/>
                </a:cubicBezTo>
                <a:lnTo>
                  <a:pt x="74678" y="648503"/>
                </a:lnTo>
                <a:lnTo>
                  <a:pt x="77050" y="632961"/>
                </a:lnTo>
                <a:cubicBezTo>
                  <a:pt x="90652" y="566492"/>
                  <a:pt x="107483" y="501198"/>
                  <a:pt x="127372" y="437252"/>
                </a:cubicBezTo>
                <a:lnTo>
                  <a:pt x="136854" y="411345"/>
                </a:lnTo>
                <a:lnTo>
                  <a:pt x="142461" y="466960"/>
                </a:lnTo>
                <a:cubicBezTo>
                  <a:pt x="169033" y="596816"/>
                  <a:pt x="283929" y="694498"/>
                  <a:pt x="421641" y="694498"/>
                </a:cubicBezTo>
                <a:cubicBezTo>
                  <a:pt x="500334" y="694498"/>
                  <a:pt x="571576" y="662602"/>
                  <a:pt x="623145" y="611032"/>
                </a:cubicBezTo>
                <a:lnTo>
                  <a:pt x="642719" y="587309"/>
                </a:lnTo>
                <a:lnTo>
                  <a:pt x="657943" y="568858"/>
                </a:lnTo>
                <a:cubicBezTo>
                  <a:pt x="678427" y="538537"/>
                  <a:pt x="693230" y="504061"/>
                  <a:pt x="700821" y="466960"/>
                </a:cubicBezTo>
                <a:lnTo>
                  <a:pt x="704807" y="427424"/>
                </a:lnTo>
                <a:lnTo>
                  <a:pt x="753369" y="326615"/>
                </a:lnTo>
                <a:close/>
                <a:moveTo>
                  <a:pt x="325240" y="0"/>
                </a:moveTo>
                <a:lnTo>
                  <a:pt x="282038" y="71112"/>
                </a:lnTo>
                <a:lnTo>
                  <a:pt x="210400" y="219823"/>
                </a:lnTo>
                <a:lnTo>
                  <a:pt x="185338" y="250197"/>
                </a:lnTo>
                <a:cubicBezTo>
                  <a:pt x="154612" y="295679"/>
                  <a:pt x="136670" y="350508"/>
                  <a:pt x="136670" y="409527"/>
                </a:cubicBezTo>
                <a:lnTo>
                  <a:pt x="136853" y="411344"/>
                </a:lnTo>
                <a:lnTo>
                  <a:pt x="127371" y="437251"/>
                </a:lnTo>
                <a:cubicBezTo>
                  <a:pt x="107482" y="501197"/>
                  <a:pt x="90651" y="566491"/>
                  <a:pt x="77049" y="632960"/>
                </a:cubicBezTo>
                <a:lnTo>
                  <a:pt x="74677" y="648502"/>
                </a:lnTo>
                <a:lnTo>
                  <a:pt x="72010" y="645270"/>
                </a:lnTo>
                <a:cubicBezTo>
                  <a:pt x="26547" y="577976"/>
                  <a:pt x="0" y="496852"/>
                  <a:pt x="0" y="409527"/>
                </a:cubicBezTo>
                <a:cubicBezTo>
                  <a:pt x="0" y="234878"/>
                  <a:pt x="106186" y="85030"/>
                  <a:pt x="257519" y="21022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50000"/>
                </a:schemeClr>
              </a:gs>
              <a:gs pos="75000">
                <a:schemeClr val="tx1"/>
              </a:gs>
              <a:gs pos="68000">
                <a:schemeClr val="tx1">
                  <a:lumMod val="50000"/>
                </a:schemeClr>
              </a:gs>
              <a:gs pos="57000">
                <a:srgbClr val="FFFFFF"/>
              </a:gs>
              <a:gs pos="2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02F9953-366F-F8CA-7F24-E1925FF9C835}"/>
              </a:ext>
            </a:extLst>
          </p:cNvPr>
          <p:cNvSpPr/>
          <p:nvPr/>
        </p:nvSpPr>
        <p:spPr>
          <a:xfrm>
            <a:off x="7228840" y="2489411"/>
            <a:ext cx="843281" cy="792009"/>
          </a:xfrm>
          <a:custGeom>
            <a:avLst/>
            <a:gdLst>
              <a:gd name="connsiteX0" fmla="*/ 53371 w 843281"/>
              <a:gd name="connsiteY0" fmla="*/ 220238 h 792009"/>
              <a:gd name="connsiteX1" fmla="*/ 112695 w 843281"/>
              <a:gd name="connsiteY1" fmla="*/ 343386 h 792009"/>
              <a:gd name="connsiteX2" fmla="*/ 137678 w 843281"/>
              <a:gd name="connsiteY2" fmla="*/ 411645 h 792009"/>
              <a:gd name="connsiteX3" fmla="*/ 136670 w 843281"/>
              <a:gd name="connsiteY3" fmla="*/ 421641 h 792009"/>
              <a:gd name="connsiteX4" fmla="*/ 185338 w 843281"/>
              <a:gd name="connsiteY4" fmla="*/ 580971 h 792009"/>
              <a:gd name="connsiteX5" fmla="*/ 190441 w 843281"/>
              <a:gd name="connsiteY5" fmla="*/ 587155 h 792009"/>
              <a:gd name="connsiteX6" fmla="*/ 200455 w 843281"/>
              <a:gd name="connsiteY6" fmla="*/ 626102 h 792009"/>
              <a:gd name="connsiteX7" fmla="*/ 223278 w 843281"/>
              <a:gd name="connsiteY7" fmla="*/ 775648 h 792009"/>
              <a:gd name="connsiteX8" fmla="*/ 224104 w 843281"/>
              <a:gd name="connsiteY8" fmla="*/ 792009 h 792009"/>
              <a:gd name="connsiteX9" fmla="*/ 185897 w 843281"/>
              <a:gd name="connsiteY9" fmla="*/ 771271 h 792009"/>
              <a:gd name="connsiteX10" fmla="*/ 0 w 843281"/>
              <a:gd name="connsiteY10" fmla="*/ 421641 h 792009"/>
              <a:gd name="connsiteX11" fmla="*/ 33135 w 843281"/>
              <a:gd name="connsiteY11" fmla="*/ 257520 h 792009"/>
              <a:gd name="connsiteX12" fmla="*/ 552710 w 843281"/>
              <a:gd name="connsiteY12" fmla="*/ 22876 h 792009"/>
              <a:gd name="connsiteX13" fmla="*/ 585762 w 843281"/>
              <a:gd name="connsiteY13" fmla="*/ 33136 h 792009"/>
              <a:gd name="connsiteX14" fmla="*/ 843281 w 843281"/>
              <a:gd name="connsiteY14" fmla="*/ 421641 h 792009"/>
              <a:gd name="connsiteX15" fmla="*/ 771271 w 843281"/>
              <a:gd name="connsiteY15" fmla="*/ 657384 h 792009"/>
              <a:gd name="connsiteX16" fmla="*/ 750665 w 843281"/>
              <a:gd name="connsiteY16" fmla="*/ 682359 h 792009"/>
              <a:gd name="connsiteX17" fmla="*/ 725592 w 843281"/>
              <a:gd name="connsiteY17" fmla="*/ 518074 h 792009"/>
              <a:gd name="connsiteX18" fmla="*/ 704974 w 843281"/>
              <a:gd name="connsiteY18" fmla="*/ 437885 h 792009"/>
              <a:gd name="connsiteX19" fmla="*/ 706611 w 843281"/>
              <a:gd name="connsiteY19" fmla="*/ 421641 h 792009"/>
              <a:gd name="connsiteX20" fmla="*/ 657943 w 843281"/>
              <a:gd name="connsiteY20" fmla="*/ 262311 h 792009"/>
              <a:gd name="connsiteX21" fmla="*/ 649580 w 843281"/>
              <a:gd name="connsiteY21" fmla="*/ 252176 h 792009"/>
              <a:gd name="connsiteX22" fmla="*/ 606598 w 843281"/>
              <a:gd name="connsiteY22" fmla="*/ 134740 h 792009"/>
              <a:gd name="connsiteX23" fmla="*/ 421640 w 843281"/>
              <a:gd name="connsiteY23" fmla="*/ 0 h 792009"/>
              <a:gd name="connsiteX24" fmla="*/ 506615 w 843281"/>
              <a:gd name="connsiteY24" fmla="*/ 8566 h 792009"/>
              <a:gd name="connsiteX25" fmla="*/ 552709 w 843281"/>
              <a:gd name="connsiteY25" fmla="*/ 22875 h 792009"/>
              <a:gd name="connsiteX26" fmla="*/ 606597 w 843281"/>
              <a:gd name="connsiteY26" fmla="*/ 134739 h 792009"/>
              <a:gd name="connsiteX27" fmla="*/ 649579 w 843281"/>
              <a:gd name="connsiteY27" fmla="*/ 252175 h 792009"/>
              <a:gd name="connsiteX28" fmla="*/ 623144 w 843281"/>
              <a:gd name="connsiteY28" fmla="*/ 220136 h 792009"/>
              <a:gd name="connsiteX29" fmla="*/ 421640 w 843281"/>
              <a:gd name="connsiteY29" fmla="*/ 136670 h 792009"/>
              <a:gd name="connsiteX30" fmla="*/ 142460 w 843281"/>
              <a:gd name="connsiteY30" fmla="*/ 364208 h 792009"/>
              <a:gd name="connsiteX31" fmla="*/ 137678 w 843281"/>
              <a:gd name="connsiteY31" fmla="*/ 411644 h 792009"/>
              <a:gd name="connsiteX32" fmla="*/ 112695 w 843281"/>
              <a:gd name="connsiteY32" fmla="*/ 343385 h 792009"/>
              <a:gd name="connsiteX33" fmla="*/ 53371 w 843281"/>
              <a:gd name="connsiteY33" fmla="*/ 220237 h 792009"/>
              <a:gd name="connsiteX34" fmla="*/ 72010 w 843281"/>
              <a:gd name="connsiteY34" fmla="*/ 185897 h 792009"/>
              <a:gd name="connsiteX35" fmla="*/ 421640 w 843281"/>
              <a:gd name="connsiteY35" fmla="*/ 0 h 79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281" h="792009">
                <a:moveTo>
                  <a:pt x="53371" y="220238"/>
                </a:moveTo>
                <a:lnTo>
                  <a:pt x="112695" y="343386"/>
                </a:lnTo>
                <a:lnTo>
                  <a:pt x="137678" y="411645"/>
                </a:lnTo>
                <a:lnTo>
                  <a:pt x="136670" y="421641"/>
                </a:lnTo>
                <a:cubicBezTo>
                  <a:pt x="136670" y="480661"/>
                  <a:pt x="154612" y="535489"/>
                  <a:pt x="185338" y="580971"/>
                </a:cubicBezTo>
                <a:lnTo>
                  <a:pt x="190441" y="587155"/>
                </a:lnTo>
                <a:lnTo>
                  <a:pt x="200455" y="626102"/>
                </a:lnTo>
                <a:cubicBezTo>
                  <a:pt x="210486" y="675125"/>
                  <a:pt x="218136" y="725016"/>
                  <a:pt x="223278" y="775648"/>
                </a:cubicBezTo>
                <a:lnTo>
                  <a:pt x="224104" y="792009"/>
                </a:lnTo>
                <a:lnTo>
                  <a:pt x="185897" y="771271"/>
                </a:lnTo>
                <a:cubicBezTo>
                  <a:pt x="73740" y="695500"/>
                  <a:pt x="0" y="567182"/>
                  <a:pt x="0" y="421641"/>
                </a:cubicBezTo>
                <a:cubicBezTo>
                  <a:pt x="0" y="363425"/>
                  <a:pt x="11799" y="307964"/>
                  <a:pt x="33135" y="257520"/>
                </a:cubicBezTo>
                <a:close/>
                <a:moveTo>
                  <a:pt x="552710" y="22876"/>
                </a:moveTo>
                <a:lnTo>
                  <a:pt x="585762" y="33136"/>
                </a:lnTo>
                <a:cubicBezTo>
                  <a:pt x="737095" y="97144"/>
                  <a:pt x="843281" y="246992"/>
                  <a:pt x="843281" y="421641"/>
                </a:cubicBezTo>
                <a:cubicBezTo>
                  <a:pt x="843281" y="508966"/>
                  <a:pt x="816735" y="590090"/>
                  <a:pt x="771271" y="657384"/>
                </a:cubicBezTo>
                <a:lnTo>
                  <a:pt x="750665" y="682359"/>
                </a:lnTo>
                <a:lnTo>
                  <a:pt x="725592" y="518074"/>
                </a:lnTo>
                <a:lnTo>
                  <a:pt x="704974" y="437885"/>
                </a:lnTo>
                <a:lnTo>
                  <a:pt x="706611" y="421641"/>
                </a:lnTo>
                <a:cubicBezTo>
                  <a:pt x="706611" y="362622"/>
                  <a:pt x="688670" y="307793"/>
                  <a:pt x="657943" y="262311"/>
                </a:cubicBezTo>
                <a:lnTo>
                  <a:pt x="649580" y="252176"/>
                </a:lnTo>
                <a:lnTo>
                  <a:pt x="606598" y="134740"/>
                </a:lnTo>
                <a:close/>
                <a:moveTo>
                  <a:pt x="421640" y="0"/>
                </a:moveTo>
                <a:cubicBezTo>
                  <a:pt x="450748" y="0"/>
                  <a:pt x="479168" y="2950"/>
                  <a:pt x="506615" y="8566"/>
                </a:cubicBezTo>
                <a:lnTo>
                  <a:pt x="552709" y="22875"/>
                </a:lnTo>
                <a:lnTo>
                  <a:pt x="606597" y="134739"/>
                </a:lnTo>
                <a:lnTo>
                  <a:pt x="649579" y="252175"/>
                </a:lnTo>
                <a:lnTo>
                  <a:pt x="623144" y="220136"/>
                </a:lnTo>
                <a:cubicBezTo>
                  <a:pt x="571575" y="168566"/>
                  <a:pt x="500333" y="136670"/>
                  <a:pt x="421640" y="136670"/>
                </a:cubicBezTo>
                <a:cubicBezTo>
                  <a:pt x="283928" y="136670"/>
                  <a:pt x="169032" y="234352"/>
                  <a:pt x="142460" y="364208"/>
                </a:cubicBezTo>
                <a:lnTo>
                  <a:pt x="137678" y="411644"/>
                </a:lnTo>
                <a:lnTo>
                  <a:pt x="112695" y="343385"/>
                </a:lnTo>
                <a:lnTo>
                  <a:pt x="53371" y="220237"/>
                </a:lnTo>
                <a:lnTo>
                  <a:pt x="72010" y="185897"/>
                </a:lnTo>
                <a:cubicBezTo>
                  <a:pt x="147782" y="73740"/>
                  <a:pt x="276100" y="0"/>
                  <a:pt x="42164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50000"/>
                </a:schemeClr>
              </a:gs>
              <a:gs pos="75000">
                <a:schemeClr val="tx1"/>
              </a:gs>
              <a:gs pos="68000">
                <a:schemeClr val="tx1">
                  <a:lumMod val="50000"/>
                </a:schemeClr>
              </a:gs>
              <a:gs pos="57000">
                <a:srgbClr val="FFFFFF"/>
              </a:gs>
              <a:gs pos="2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F989A82-CEA1-A704-0E9C-FCCCD037A542}"/>
              </a:ext>
            </a:extLst>
          </p:cNvPr>
          <p:cNvSpPr/>
          <p:nvPr/>
        </p:nvSpPr>
        <p:spPr>
          <a:xfrm>
            <a:off x="4657704" y="4531571"/>
            <a:ext cx="838856" cy="843280"/>
          </a:xfrm>
          <a:custGeom>
            <a:avLst/>
            <a:gdLst>
              <a:gd name="connsiteX0" fmla="*/ 417216 w 838856"/>
              <a:gd name="connsiteY0" fmla="*/ 0 h 843280"/>
              <a:gd name="connsiteX1" fmla="*/ 805721 w 838856"/>
              <a:gd name="connsiteY1" fmla="*/ 257519 h 843280"/>
              <a:gd name="connsiteX2" fmla="*/ 824228 w 838856"/>
              <a:gd name="connsiteY2" fmla="*/ 317135 h 843280"/>
              <a:gd name="connsiteX3" fmla="*/ 830290 w 838856"/>
              <a:gd name="connsiteY3" fmla="*/ 336665 h 843280"/>
              <a:gd name="connsiteX4" fmla="*/ 838856 w 838856"/>
              <a:gd name="connsiteY4" fmla="*/ 421640 h 843280"/>
              <a:gd name="connsiteX5" fmla="*/ 652959 w 838856"/>
              <a:gd name="connsiteY5" fmla="*/ 771270 h 843280"/>
              <a:gd name="connsiteX6" fmla="*/ 594147 w 838856"/>
              <a:gd name="connsiteY6" fmla="*/ 803193 h 843280"/>
              <a:gd name="connsiteX7" fmla="*/ 594147 w 838856"/>
              <a:gd name="connsiteY7" fmla="*/ 803193 h 843280"/>
              <a:gd name="connsiteX8" fmla="*/ 581338 w 838856"/>
              <a:gd name="connsiteY8" fmla="*/ 810145 h 843280"/>
              <a:gd name="connsiteX9" fmla="*/ 417217 w 838856"/>
              <a:gd name="connsiteY9" fmla="*/ 843280 h 843280"/>
              <a:gd name="connsiteX10" fmla="*/ 4143 w 838856"/>
              <a:gd name="connsiteY10" fmla="*/ 506615 h 843280"/>
              <a:gd name="connsiteX11" fmla="*/ 0 w 838856"/>
              <a:gd name="connsiteY11" fmla="*/ 465513 h 843280"/>
              <a:gd name="connsiteX12" fmla="*/ 154266 w 838856"/>
              <a:gd name="connsiteY12" fmla="*/ 580871 h 843280"/>
              <a:gd name="connsiteX13" fmla="*/ 207536 w 838856"/>
              <a:gd name="connsiteY13" fmla="*/ 613233 h 843280"/>
              <a:gd name="connsiteX14" fmla="*/ 215713 w 838856"/>
              <a:gd name="connsiteY14" fmla="*/ 623144 h 843280"/>
              <a:gd name="connsiteX15" fmla="*/ 306294 w 838856"/>
              <a:gd name="connsiteY15" fmla="*/ 684216 h 843280"/>
              <a:gd name="connsiteX16" fmla="*/ 358415 w 838856"/>
              <a:gd name="connsiteY16" fmla="*/ 700395 h 843280"/>
              <a:gd name="connsiteX17" fmla="*/ 358417 w 838856"/>
              <a:gd name="connsiteY17" fmla="*/ 700396 h 843280"/>
              <a:gd name="connsiteX18" fmla="*/ 359784 w 838856"/>
              <a:gd name="connsiteY18" fmla="*/ 700820 h 843280"/>
              <a:gd name="connsiteX19" fmla="*/ 417216 w 838856"/>
              <a:gd name="connsiteY19" fmla="*/ 706610 h 843280"/>
              <a:gd name="connsiteX20" fmla="*/ 702186 w 838856"/>
              <a:gd name="connsiteY20" fmla="*/ 421640 h 843280"/>
              <a:gd name="connsiteX21" fmla="*/ 653518 w 838856"/>
              <a:gd name="connsiteY21" fmla="*/ 262310 h 843280"/>
              <a:gd name="connsiteX22" fmla="*/ 634117 w 838856"/>
              <a:gd name="connsiteY22" fmla="*/ 238796 h 843280"/>
              <a:gd name="connsiteX23" fmla="*/ 618720 w 838856"/>
              <a:gd name="connsiteY23" fmla="*/ 220136 h 843280"/>
              <a:gd name="connsiteX24" fmla="*/ 474648 w 838856"/>
              <a:gd name="connsiteY24" fmla="*/ 142460 h 843280"/>
              <a:gd name="connsiteX25" fmla="*/ 461826 w 838856"/>
              <a:gd name="connsiteY25" fmla="*/ 141167 h 843280"/>
              <a:gd name="connsiteX26" fmla="*/ 453962 w 838856"/>
              <a:gd name="connsiteY26" fmla="*/ 136390 h 843280"/>
              <a:gd name="connsiteX27" fmla="*/ 338015 w 838856"/>
              <a:gd name="connsiteY27" fmla="*/ 49686 h 843280"/>
              <a:gd name="connsiteX28" fmla="*/ 302820 w 838856"/>
              <a:gd name="connsiteY28" fmla="*/ 17699 h 843280"/>
              <a:gd name="connsiteX29" fmla="*/ 332241 w 838856"/>
              <a:gd name="connsiteY29" fmla="*/ 8566 h 843280"/>
              <a:gd name="connsiteX30" fmla="*/ 417216 w 838856"/>
              <a:gd name="connsiteY30" fmla="*/ 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38856" h="843280">
                <a:moveTo>
                  <a:pt x="417216" y="0"/>
                </a:moveTo>
                <a:cubicBezTo>
                  <a:pt x="591865" y="0"/>
                  <a:pt x="741713" y="106186"/>
                  <a:pt x="805721" y="257519"/>
                </a:cubicBezTo>
                <a:lnTo>
                  <a:pt x="824228" y="317135"/>
                </a:lnTo>
                <a:lnTo>
                  <a:pt x="830290" y="336665"/>
                </a:lnTo>
                <a:cubicBezTo>
                  <a:pt x="835907" y="364113"/>
                  <a:pt x="838856" y="392532"/>
                  <a:pt x="838856" y="421640"/>
                </a:cubicBezTo>
                <a:cubicBezTo>
                  <a:pt x="838856" y="567181"/>
                  <a:pt x="765116" y="695499"/>
                  <a:pt x="652959" y="771270"/>
                </a:cubicBezTo>
                <a:lnTo>
                  <a:pt x="594147" y="803193"/>
                </a:lnTo>
                <a:lnTo>
                  <a:pt x="594147" y="803193"/>
                </a:lnTo>
                <a:lnTo>
                  <a:pt x="581338" y="810145"/>
                </a:lnTo>
                <a:cubicBezTo>
                  <a:pt x="530894" y="831482"/>
                  <a:pt x="475433" y="843280"/>
                  <a:pt x="417217" y="843280"/>
                </a:cubicBezTo>
                <a:cubicBezTo>
                  <a:pt x="213460" y="843280"/>
                  <a:pt x="43460" y="698749"/>
                  <a:pt x="4143" y="506615"/>
                </a:cubicBezTo>
                <a:lnTo>
                  <a:pt x="0" y="465513"/>
                </a:lnTo>
                <a:lnTo>
                  <a:pt x="154266" y="580871"/>
                </a:lnTo>
                <a:lnTo>
                  <a:pt x="207536" y="613233"/>
                </a:lnTo>
                <a:lnTo>
                  <a:pt x="215713" y="623144"/>
                </a:lnTo>
                <a:cubicBezTo>
                  <a:pt x="241498" y="648929"/>
                  <a:pt x="272201" y="669796"/>
                  <a:pt x="306294" y="684216"/>
                </a:cubicBezTo>
                <a:lnTo>
                  <a:pt x="358415" y="700395"/>
                </a:lnTo>
                <a:lnTo>
                  <a:pt x="358417" y="700396"/>
                </a:lnTo>
                <a:lnTo>
                  <a:pt x="359784" y="700820"/>
                </a:lnTo>
                <a:cubicBezTo>
                  <a:pt x="378336" y="704617"/>
                  <a:pt x="397543" y="706610"/>
                  <a:pt x="417216" y="706610"/>
                </a:cubicBezTo>
                <a:cubicBezTo>
                  <a:pt x="574601" y="706610"/>
                  <a:pt x="702186" y="579025"/>
                  <a:pt x="702186" y="421640"/>
                </a:cubicBezTo>
                <a:cubicBezTo>
                  <a:pt x="702186" y="362621"/>
                  <a:pt x="684245" y="307792"/>
                  <a:pt x="653518" y="262310"/>
                </a:cubicBezTo>
                <a:lnTo>
                  <a:pt x="634117" y="238796"/>
                </a:lnTo>
                <a:lnTo>
                  <a:pt x="618720" y="220136"/>
                </a:lnTo>
                <a:cubicBezTo>
                  <a:pt x="580044" y="181459"/>
                  <a:pt x="530300" y="153848"/>
                  <a:pt x="474648" y="142460"/>
                </a:cubicBezTo>
                <a:lnTo>
                  <a:pt x="461826" y="141167"/>
                </a:lnTo>
                <a:lnTo>
                  <a:pt x="453962" y="136390"/>
                </a:lnTo>
                <a:cubicBezTo>
                  <a:pt x="413899" y="109324"/>
                  <a:pt x="375208" y="80381"/>
                  <a:pt x="338015" y="49686"/>
                </a:cubicBezTo>
                <a:lnTo>
                  <a:pt x="302820" y="17699"/>
                </a:lnTo>
                <a:lnTo>
                  <a:pt x="332241" y="8566"/>
                </a:lnTo>
                <a:cubicBezTo>
                  <a:pt x="359689" y="2950"/>
                  <a:pt x="388108" y="0"/>
                  <a:pt x="417216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50000"/>
                </a:schemeClr>
              </a:gs>
              <a:gs pos="75000">
                <a:schemeClr val="tx1"/>
              </a:gs>
              <a:gs pos="68000">
                <a:schemeClr val="tx1">
                  <a:lumMod val="50000"/>
                </a:schemeClr>
              </a:gs>
              <a:gs pos="57000">
                <a:srgbClr val="FFFFFF"/>
              </a:gs>
              <a:gs pos="2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1494FBD-DCAF-865B-8E2B-5BAFFD3A9A1A}"/>
              </a:ext>
            </a:extLst>
          </p:cNvPr>
          <p:cNvSpPr/>
          <p:nvPr/>
        </p:nvSpPr>
        <p:spPr>
          <a:xfrm>
            <a:off x="6663746" y="4363931"/>
            <a:ext cx="839414" cy="843280"/>
          </a:xfrm>
          <a:custGeom>
            <a:avLst/>
            <a:gdLst>
              <a:gd name="connsiteX0" fmla="*/ 835926 w 839414"/>
              <a:gd name="connsiteY0" fmla="*/ 387041 h 843280"/>
              <a:gd name="connsiteX1" fmla="*/ 839414 w 839414"/>
              <a:gd name="connsiteY1" fmla="*/ 421640 h 843280"/>
              <a:gd name="connsiteX2" fmla="*/ 417774 w 839414"/>
              <a:gd name="connsiteY2" fmla="*/ 843280 h 843280"/>
              <a:gd name="connsiteX3" fmla="*/ 332799 w 839414"/>
              <a:gd name="connsiteY3" fmla="*/ 834714 h 843280"/>
              <a:gd name="connsiteX4" fmla="*/ 304415 w 839414"/>
              <a:gd name="connsiteY4" fmla="*/ 825903 h 843280"/>
              <a:gd name="connsiteX5" fmla="*/ 431805 w 839414"/>
              <a:gd name="connsiteY5" fmla="*/ 748511 h 843280"/>
              <a:gd name="connsiteX6" fmla="*/ 510042 w 839414"/>
              <a:gd name="connsiteY6" fmla="*/ 690007 h 843280"/>
              <a:gd name="connsiteX7" fmla="*/ 528697 w 839414"/>
              <a:gd name="connsiteY7" fmla="*/ 684216 h 843280"/>
              <a:gd name="connsiteX8" fmla="*/ 654076 w 839414"/>
              <a:gd name="connsiteY8" fmla="*/ 580970 h 843280"/>
              <a:gd name="connsiteX9" fmla="*/ 663877 w 839414"/>
              <a:gd name="connsiteY9" fmla="*/ 562913 h 843280"/>
              <a:gd name="connsiteX10" fmla="*/ 734039 w 839414"/>
              <a:gd name="connsiteY10" fmla="*/ 499145 h 843280"/>
              <a:gd name="connsiteX11" fmla="*/ 417774 w 839414"/>
              <a:gd name="connsiteY11" fmla="*/ 0 h 843280"/>
              <a:gd name="connsiteX12" fmla="*/ 458957 w 839414"/>
              <a:gd name="connsiteY12" fmla="*/ 4152 h 843280"/>
              <a:gd name="connsiteX13" fmla="*/ 458957 w 839414"/>
              <a:gd name="connsiteY13" fmla="*/ 4152 h 843280"/>
              <a:gd name="connsiteX14" fmla="*/ 502748 w 839414"/>
              <a:gd name="connsiteY14" fmla="*/ 8566 h 843280"/>
              <a:gd name="connsiteX15" fmla="*/ 830847 w 839414"/>
              <a:gd name="connsiteY15" fmla="*/ 336665 h 843280"/>
              <a:gd name="connsiteX16" fmla="*/ 835925 w 839414"/>
              <a:gd name="connsiteY16" fmla="*/ 387041 h 843280"/>
              <a:gd name="connsiteX17" fmla="*/ 734038 w 839414"/>
              <a:gd name="connsiteY17" fmla="*/ 499145 h 843280"/>
              <a:gd name="connsiteX18" fmla="*/ 663876 w 839414"/>
              <a:gd name="connsiteY18" fmla="*/ 562913 h 843280"/>
              <a:gd name="connsiteX19" fmla="*/ 680349 w 839414"/>
              <a:gd name="connsiteY19" fmla="*/ 532563 h 843280"/>
              <a:gd name="connsiteX20" fmla="*/ 702743 w 839414"/>
              <a:gd name="connsiteY20" fmla="*/ 421640 h 843280"/>
              <a:gd name="connsiteX21" fmla="*/ 417773 w 839414"/>
              <a:gd name="connsiteY21" fmla="*/ 136670 h 843280"/>
              <a:gd name="connsiteX22" fmla="*/ 360341 w 839414"/>
              <a:gd name="connsiteY22" fmla="*/ 142460 h 843280"/>
              <a:gd name="connsiteX23" fmla="*/ 314915 w 839414"/>
              <a:gd name="connsiteY23" fmla="*/ 156560 h 843280"/>
              <a:gd name="connsiteX24" fmla="*/ 314914 w 839414"/>
              <a:gd name="connsiteY24" fmla="*/ 156561 h 843280"/>
              <a:gd name="connsiteX25" fmla="*/ 306851 w 839414"/>
              <a:gd name="connsiteY25" fmla="*/ 159064 h 843280"/>
              <a:gd name="connsiteX26" fmla="*/ 181472 w 839414"/>
              <a:gd name="connsiteY26" fmla="*/ 262310 h 843280"/>
              <a:gd name="connsiteX27" fmla="*/ 177082 w 839414"/>
              <a:gd name="connsiteY27" fmla="*/ 270400 h 843280"/>
              <a:gd name="connsiteX28" fmla="*/ 132108 w 839414"/>
              <a:gd name="connsiteY28" fmla="*/ 304030 h 843280"/>
              <a:gd name="connsiteX29" fmla="*/ 7927 w 839414"/>
              <a:gd name="connsiteY29" fmla="*/ 379472 h 843280"/>
              <a:gd name="connsiteX30" fmla="*/ 0 w 839414"/>
              <a:gd name="connsiteY30" fmla="*/ 383291 h 843280"/>
              <a:gd name="connsiteX31" fmla="*/ 4700 w 839414"/>
              <a:gd name="connsiteY31" fmla="*/ 336665 h 843280"/>
              <a:gd name="connsiteX32" fmla="*/ 417774 w 839414"/>
              <a:gd name="connsiteY32" fmla="*/ 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39414" h="843280">
                <a:moveTo>
                  <a:pt x="835926" y="387041"/>
                </a:moveTo>
                <a:lnTo>
                  <a:pt x="839414" y="421640"/>
                </a:lnTo>
                <a:cubicBezTo>
                  <a:pt x="839414" y="654505"/>
                  <a:pt x="650639" y="843280"/>
                  <a:pt x="417774" y="843280"/>
                </a:cubicBezTo>
                <a:cubicBezTo>
                  <a:pt x="388666" y="843280"/>
                  <a:pt x="360247" y="840331"/>
                  <a:pt x="332799" y="834714"/>
                </a:cubicBezTo>
                <a:lnTo>
                  <a:pt x="304415" y="825903"/>
                </a:lnTo>
                <a:lnTo>
                  <a:pt x="431805" y="748511"/>
                </a:lnTo>
                <a:lnTo>
                  <a:pt x="510042" y="690007"/>
                </a:lnTo>
                <a:lnTo>
                  <a:pt x="528697" y="684216"/>
                </a:lnTo>
                <a:cubicBezTo>
                  <a:pt x="579838" y="662586"/>
                  <a:pt x="623349" y="626451"/>
                  <a:pt x="654076" y="580970"/>
                </a:cubicBezTo>
                <a:lnTo>
                  <a:pt x="663877" y="562913"/>
                </a:lnTo>
                <a:lnTo>
                  <a:pt x="734039" y="499145"/>
                </a:lnTo>
                <a:close/>
                <a:moveTo>
                  <a:pt x="417774" y="0"/>
                </a:moveTo>
                <a:lnTo>
                  <a:pt x="458957" y="4152"/>
                </a:lnTo>
                <a:lnTo>
                  <a:pt x="458957" y="4152"/>
                </a:lnTo>
                <a:lnTo>
                  <a:pt x="502748" y="8566"/>
                </a:lnTo>
                <a:cubicBezTo>
                  <a:pt x="667435" y="42266"/>
                  <a:pt x="797147" y="171979"/>
                  <a:pt x="830847" y="336665"/>
                </a:cubicBezTo>
                <a:lnTo>
                  <a:pt x="835925" y="387041"/>
                </a:lnTo>
                <a:lnTo>
                  <a:pt x="734038" y="499145"/>
                </a:lnTo>
                <a:lnTo>
                  <a:pt x="663876" y="562913"/>
                </a:lnTo>
                <a:lnTo>
                  <a:pt x="680349" y="532563"/>
                </a:lnTo>
                <a:cubicBezTo>
                  <a:pt x="694769" y="498470"/>
                  <a:pt x="702743" y="460986"/>
                  <a:pt x="702743" y="421640"/>
                </a:cubicBezTo>
                <a:cubicBezTo>
                  <a:pt x="702743" y="264255"/>
                  <a:pt x="575158" y="136670"/>
                  <a:pt x="417773" y="136670"/>
                </a:cubicBezTo>
                <a:cubicBezTo>
                  <a:pt x="398100" y="136670"/>
                  <a:pt x="378893" y="138664"/>
                  <a:pt x="360341" y="142460"/>
                </a:cubicBezTo>
                <a:lnTo>
                  <a:pt x="314915" y="156560"/>
                </a:lnTo>
                <a:lnTo>
                  <a:pt x="314914" y="156561"/>
                </a:lnTo>
                <a:lnTo>
                  <a:pt x="306851" y="159064"/>
                </a:lnTo>
                <a:cubicBezTo>
                  <a:pt x="255711" y="180695"/>
                  <a:pt x="212199" y="216829"/>
                  <a:pt x="181472" y="262310"/>
                </a:cubicBezTo>
                <a:lnTo>
                  <a:pt x="177082" y="270400"/>
                </a:lnTo>
                <a:lnTo>
                  <a:pt x="132108" y="304030"/>
                </a:lnTo>
                <a:cubicBezTo>
                  <a:pt x="92045" y="331096"/>
                  <a:pt x="50609" y="356286"/>
                  <a:pt x="7927" y="379472"/>
                </a:cubicBezTo>
                <a:lnTo>
                  <a:pt x="0" y="383291"/>
                </a:lnTo>
                <a:lnTo>
                  <a:pt x="4700" y="336665"/>
                </a:lnTo>
                <a:cubicBezTo>
                  <a:pt x="44017" y="144531"/>
                  <a:pt x="214017" y="0"/>
                  <a:pt x="417774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50000"/>
                </a:schemeClr>
              </a:gs>
              <a:gs pos="75000">
                <a:schemeClr val="tx1"/>
              </a:gs>
              <a:gs pos="68000">
                <a:schemeClr val="tx1">
                  <a:lumMod val="50000"/>
                </a:schemeClr>
              </a:gs>
              <a:gs pos="57000">
                <a:srgbClr val="FFFFFF"/>
              </a:gs>
              <a:gs pos="2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A29A611-F35D-C45D-AB57-0902EFC9B946}"/>
              </a:ext>
            </a:extLst>
          </p:cNvPr>
          <p:cNvSpPr txBox="1"/>
          <p:nvPr/>
        </p:nvSpPr>
        <p:spPr>
          <a:xfrm>
            <a:off x="4889011" y="461629"/>
            <a:ext cx="248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कहानियों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का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प्रचार</a:t>
            </a:r>
            <a:endParaRPr lang="e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A79AF7-23E9-D40B-F426-48EC34834211}"/>
              </a:ext>
            </a:extLst>
          </p:cNvPr>
          <p:cNvSpPr txBox="1"/>
          <p:nvPr/>
        </p:nvSpPr>
        <p:spPr>
          <a:xfrm>
            <a:off x="8434853" y="2547875"/>
            <a:ext cx="2423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लेखन </a:t>
            </a:r>
            <a:r>
              <a:rPr lang="hi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  <a:sym typeface="Canva Sans Bold"/>
              </a:rPr>
              <a:t>प्रोत्साहन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EF9AD21-9DB7-0A14-AFB4-248F2C00743A}"/>
              </a:ext>
            </a:extLst>
          </p:cNvPr>
          <p:cNvSpPr txBox="1"/>
          <p:nvPr/>
        </p:nvSpPr>
        <p:spPr>
          <a:xfrm>
            <a:off x="7685109" y="5065555"/>
            <a:ext cx="242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समूह कार्य 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ED58B9-D670-5347-E776-5351178781B1}"/>
              </a:ext>
            </a:extLst>
          </p:cNvPr>
          <p:cNvSpPr txBox="1"/>
          <p:nvPr/>
        </p:nvSpPr>
        <p:spPr>
          <a:xfrm>
            <a:off x="1999786" y="5308009"/>
            <a:ext cx="242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पत्रिका का संकलन 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A16AF4-AC3F-26FE-1275-53C1C7346AFD}"/>
              </a:ext>
            </a:extLst>
          </p:cNvPr>
          <p:cNvSpPr txBox="1"/>
          <p:nvPr/>
        </p:nvSpPr>
        <p:spPr>
          <a:xfrm>
            <a:off x="1189144" y="2454551"/>
            <a:ext cx="242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प्रस्तुति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E9F5943-895F-C2F2-6822-035E3D09A091}"/>
              </a:ext>
            </a:extLst>
          </p:cNvPr>
          <p:cNvSpPr txBox="1"/>
          <p:nvPr/>
        </p:nvSpPr>
        <p:spPr>
          <a:xfrm>
            <a:off x="7613666" y="329932"/>
            <a:ext cx="324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बच्चों को वैज्ञानिक कहानियों और पत्रिका से परिचित कराया गया।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928392E-A5F9-C5C9-2E89-AA4442502F92}"/>
              </a:ext>
            </a:extLst>
          </p:cNvPr>
          <p:cNvSpPr txBox="1"/>
          <p:nvPr/>
        </p:nvSpPr>
        <p:spPr>
          <a:xfrm>
            <a:off x="8434853" y="3205692"/>
            <a:ext cx="324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स्वयं प्रोजेक्ट कार्य लिखने के लिए प्रेरित किया गया।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6CC4ABB-8CDF-C0EC-0EBE-938889CB5561}"/>
              </a:ext>
            </a:extLst>
          </p:cNvPr>
          <p:cNvSpPr txBox="1"/>
          <p:nvPr/>
        </p:nvSpPr>
        <p:spPr>
          <a:xfrm>
            <a:off x="7709050" y="5678341"/>
            <a:ext cx="324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वैज्ञानिक शब्दावली का प्रयोग करके कहानियाँ लिखना।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CDAF7CB-7BC0-3F38-3335-2D711DF015D1}"/>
              </a:ext>
            </a:extLst>
          </p:cNvPr>
          <p:cNvSpPr txBox="1"/>
          <p:nvPr/>
        </p:nvSpPr>
        <p:spPr>
          <a:xfrm>
            <a:off x="1331736" y="5889464"/>
            <a:ext cx="324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बच्चों द्वारा लिखी गई रचनाएँ एक पत्रिका में संकलित की गई।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2AACE1-E51B-5D3B-C8B7-AA11D5D1E1B6}"/>
              </a:ext>
            </a:extLst>
          </p:cNvPr>
          <p:cNvSpPr txBox="1"/>
          <p:nvPr/>
        </p:nvSpPr>
        <p:spPr>
          <a:xfrm>
            <a:off x="380774" y="3121249"/>
            <a:ext cx="324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समय-समय पर प्रस्तुतियों के माध्यम से प्रोत्साहित किया गया।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C441094-2E2E-3BD3-E3C1-37C6FC32260F}"/>
              </a:ext>
            </a:extLst>
          </p:cNvPr>
          <p:cNvSpPr txBox="1"/>
          <p:nvPr/>
        </p:nvSpPr>
        <p:spPr>
          <a:xfrm>
            <a:off x="4766428" y="2572775"/>
            <a:ext cx="2617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5400" b="1" dirty="0">
                <a:latin typeface="Kokila" panose="020B0604020202020204" pitchFamily="34" charset="0"/>
                <a:cs typeface="Kokila" panose="020B0604020202020204" pitchFamily="34" charset="0"/>
              </a:rPr>
              <a:t>नवाचार का क्रियान्वयन</a:t>
            </a:r>
            <a:endParaRPr lang="en-IN" sz="5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3" name="Graphic 2">
            <a:hlinkClick r:id="rId2" action="ppaction://hlinksldjump"/>
            <a:extLst>
              <a:ext uri="{FF2B5EF4-FFF2-40B4-BE49-F238E27FC236}">
                <a16:creationId xmlns:a16="http://schemas.microsoft.com/office/drawing/2014/main" id="{3A4C9472-6378-49FE-1F07-E64E1C132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63300" y="5993131"/>
            <a:ext cx="731520" cy="73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63301-E7B1-3218-AABA-ED0DE2E0A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20" y="305676"/>
            <a:ext cx="142658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3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25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75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25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75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75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0" grpId="0" animBg="1"/>
      <p:bldP spid="71" grpId="0" animBg="1"/>
      <p:bldP spid="66" grpId="0" animBg="1"/>
      <p:bldP spid="67" grpId="0" animBg="1"/>
      <p:bldP spid="63" grpId="0" animBg="1"/>
      <p:bldP spid="64" grpId="0" animBg="1"/>
      <p:bldP spid="57" grpId="0" animBg="1"/>
      <p:bldP spid="60" grpId="0" animBg="1"/>
      <p:bldP spid="2" grpId="0" animBg="1"/>
      <p:bldP spid="54" grpId="0" animBg="1"/>
      <p:bldP spid="55" grpId="0" animBg="1"/>
      <p:bldP spid="53" grpId="0" animBg="1"/>
      <p:bldP spid="51" grpId="0" animBg="1"/>
      <p:bldP spid="52" grpId="0" animBg="1"/>
      <p:bldP spid="76" grpId="0"/>
      <p:bldP spid="77" grpId="0"/>
      <p:bldP spid="78" grpId="0"/>
      <p:bldP spid="79" grpId="0"/>
      <p:bldP spid="80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808179-4C10-CED9-6FC4-C22DBD55AD8C}"/>
              </a:ext>
            </a:extLst>
          </p:cNvPr>
          <p:cNvSpPr txBox="1"/>
          <p:nvPr/>
        </p:nvSpPr>
        <p:spPr>
          <a:xfrm>
            <a:off x="1996751" y="337249"/>
            <a:ext cx="10394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लेखन को विज्ञान</a:t>
            </a:r>
            <a:r>
              <a:rPr lang="e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विषय से जोड़ने से विद्यालय को लाभ</a:t>
            </a:r>
            <a:endParaRPr lang="en-I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6CF647-3A06-69EC-8B8C-9D18EDFA31F8}"/>
              </a:ext>
            </a:extLst>
          </p:cNvPr>
          <p:cNvSpPr/>
          <p:nvPr/>
        </p:nvSpPr>
        <p:spPr>
          <a:xfrm>
            <a:off x="4134757" y="1680318"/>
            <a:ext cx="3942444" cy="4197219"/>
          </a:xfrm>
          <a:prstGeom prst="roundRect">
            <a:avLst>
              <a:gd name="adj" fmla="val 301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Scroll: Vertical 27">
            <a:extLst>
              <a:ext uri="{FF2B5EF4-FFF2-40B4-BE49-F238E27FC236}">
                <a16:creationId xmlns:a16="http://schemas.microsoft.com/office/drawing/2014/main" id="{4A37B2DA-8757-9FEC-40B6-84BB02A8C852}"/>
              </a:ext>
            </a:extLst>
          </p:cNvPr>
          <p:cNvSpPr/>
          <p:nvPr/>
        </p:nvSpPr>
        <p:spPr>
          <a:xfrm>
            <a:off x="759667" y="1697384"/>
            <a:ext cx="2854800" cy="1123200"/>
          </a:xfrm>
          <a:prstGeom prst="verticalScroll">
            <a:avLst>
              <a:gd name="adj" fmla="val 13093"/>
            </a:avLst>
          </a:prstGeom>
          <a:gradFill flip="none" rotWithShape="1">
            <a:gsLst>
              <a:gs pos="53150">
                <a:schemeClr val="accent2">
                  <a:lumMod val="60000"/>
                  <a:lumOff val="40000"/>
                </a:schemeClr>
              </a:gs>
              <a:gs pos="9768">
                <a:schemeClr val="tx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tx1"/>
              </a:gs>
              <a:gs pos="18000">
                <a:schemeClr val="accent1">
                  <a:lumMod val="45000"/>
                  <a:lumOff val="55000"/>
                </a:schemeClr>
              </a:gs>
              <a:gs pos="98000">
                <a:srgbClr val="70C3CE"/>
              </a:gs>
              <a:gs pos="71326">
                <a:srgbClr val="C4EBE9"/>
              </a:gs>
              <a:gs pos="87000">
                <a:srgbClr val="AFDDE3"/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6606D-6C49-7593-F27A-144552462E09}"/>
              </a:ext>
            </a:extLst>
          </p:cNvPr>
          <p:cNvSpPr txBox="1"/>
          <p:nvPr/>
        </p:nvSpPr>
        <p:spPr>
          <a:xfrm>
            <a:off x="1057276" y="1825366"/>
            <a:ext cx="235267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i-IN" sz="2000" b="1">
                <a:solidFill>
                  <a:schemeClr val="accent2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</a:t>
            </a:r>
            <a:r>
              <a:rPr lang="hi-IN" sz="2000" b="1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0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की अधिगम क्षमता का विकास और विद्यालय में बच्चों का ठहराव</a:t>
            </a:r>
            <a:r>
              <a:rPr lang="en-US" sz="20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0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। </a:t>
            </a:r>
            <a:endParaRPr lang="en-US" sz="20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9" name="Scroll: Vertical 28">
            <a:extLst>
              <a:ext uri="{FF2B5EF4-FFF2-40B4-BE49-F238E27FC236}">
                <a16:creationId xmlns:a16="http://schemas.microsoft.com/office/drawing/2014/main" id="{EEF41E3F-094F-EE75-B20A-4076666A629F}"/>
              </a:ext>
            </a:extLst>
          </p:cNvPr>
          <p:cNvSpPr/>
          <p:nvPr/>
        </p:nvSpPr>
        <p:spPr>
          <a:xfrm>
            <a:off x="759667" y="3159212"/>
            <a:ext cx="2809873" cy="1123199"/>
          </a:xfrm>
          <a:prstGeom prst="verticalScroll">
            <a:avLst>
              <a:gd name="adj" fmla="val 13093"/>
            </a:avLst>
          </a:prstGeom>
          <a:gradFill flip="none" rotWithShape="1">
            <a:gsLst>
              <a:gs pos="53150">
                <a:schemeClr val="accent2">
                  <a:lumMod val="60000"/>
                  <a:lumOff val="40000"/>
                </a:schemeClr>
              </a:gs>
              <a:gs pos="9768">
                <a:schemeClr val="tx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tx1"/>
              </a:gs>
              <a:gs pos="18000">
                <a:schemeClr val="accent1">
                  <a:lumMod val="45000"/>
                  <a:lumOff val="55000"/>
                </a:schemeClr>
              </a:gs>
              <a:gs pos="98000">
                <a:srgbClr val="70C3CE"/>
              </a:gs>
              <a:gs pos="71326">
                <a:srgbClr val="C4EBE9"/>
              </a:gs>
              <a:gs pos="87000">
                <a:srgbClr val="AFDDE3"/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080571-9B35-9131-2321-972230087413}"/>
              </a:ext>
            </a:extLst>
          </p:cNvPr>
          <p:cNvSpPr txBox="1"/>
          <p:nvPr/>
        </p:nvSpPr>
        <p:spPr>
          <a:xfrm>
            <a:off x="1128713" y="3404034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i-IN" sz="20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विषयों का स्पष्टीकरण ।</a:t>
            </a:r>
            <a:r>
              <a:rPr lang="en-IN" sz="20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31" name="Scroll: Vertical 30">
            <a:extLst>
              <a:ext uri="{FF2B5EF4-FFF2-40B4-BE49-F238E27FC236}">
                <a16:creationId xmlns:a16="http://schemas.microsoft.com/office/drawing/2014/main" id="{6AC8F18E-DAAE-5BED-3E2B-06CBBF8A2FF6}"/>
              </a:ext>
            </a:extLst>
          </p:cNvPr>
          <p:cNvSpPr/>
          <p:nvPr/>
        </p:nvSpPr>
        <p:spPr>
          <a:xfrm>
            <a:off x="759667" y="4621039"/>
            <a:ext cx="2857498" cy="1123198"/>
          </a:xfrm>
          <a:prstGeom prst="verticalScroll">
            <a:avLst>
              <a:gd name="adj" fmla="val 13093"/>
            </a:avLst>
          </a:prstGeom>
          <a:gradFill flip="none" rotWithShape="1">
            <a:gsLst>
              <a:gs pos="53150">
                <a:schemeClr val="accent2">
                  <a:lumMod val="60000"/>
                  <a:lumOff val="40000"/>
                </a:schemeClr>
              </a:gs>
              <a:gs pos="9768">
                <a:schemeClr val="tx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tx1"/>
              </a:gs>
              <a:gs pos="18000">
                <a:schemeClr val="accent1">
                  <a:lumMod val="45000"/>
                  <a:lumOff val="55000"/>
                </a:schemeClr>
              </a:gs>
              <a:gs pos="98000">
                <a:srgbClr val="70C3CE"/>
              </a:gs>
              <a:gs pos="71326">
                <a:srgbClr val="C4EBE9"/>
              </a:gs>
              <a:gs pos="87000">
                <a:srgbClr val="AFDDE3"/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9545D7-422E-681A-2E85-36FC590A0DA3}"/>
              </a:ext>
            </a:extLst>
          </p:cNvPr>
          <p:cNvSpPr txBox="1"/>
          <p:nvPr/>
        </p:nvSpPr>
        <p:spPr>
          <a:xfrm>
            <a:off x="1057275" y="4838918"/>
            <a:ext cx="216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000" b="1">
                <a:solidFill>
                  <a:schemeClr val="accent2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</a:t>
            </a:r>
            <a:r>
              <a:rPr lang="hi-IN" sz="2000" b="1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0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में आत्मविश्वास की वृद्धि ।</a:t>
            </a:r>
            <a:endParaRPr lang="en-IN" sz="20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2" name="Scroll: Vertical 31">
            <a:extLst>
              <a:ext uri="{FF2B5EF4-FFF2-40B4-BE49-F238E27FC236}">
                <a16:creationId xmlns:a16="http://schemas.microsoft.com/office/drawing/2014/main" id="{70582414-85CE-3B79-B79E-FA1C786D98C6}"/>
              </a:ext>
            </a:extLst>
          </p:cNvPr>
          <p:cNvSpPr/>
          <p:nvPr/>
        </p:nvSpPr>
        <p:spPr>
          <a:xfrm>
            <a:off x="8560938" y="1697384"/>
            <a:ext cx="2853712" cy="1124572"/>
          </a:xfrm>
          <a:prstGeom prst="verticalScroll">
            <a:avLst>
              <a:gd name="adj" fmla="val 13093"/>
            </a:avLst>
          </a:prstGeom>
          <a:gradFill flip="none" rotWithShape="1">
            <a:gsLst>
              <a:gs pos="53150">
                <a:schemeClr val="accent2">
                  <a:lumMod val="60000"/>
                  <a:lumOff val="40000"/>
                </a:schemeClr>
              </a:gs>
              <a:gs pos="9768">
                <a:schemeClr val="tx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tx1"/>
              </a:gs>
              <a:gs pos="18000">
                <a:schemeClr val="accent1">
                  <a:lumMod val="45000"/>
                  <a:lumOff val="55000"/>
                </a:schemeClr>
              </a:gs>
              <a:gs pos="98000">
                <a:srgbClr val="70C3CE"/>
              </a:gs>
              <a:gs pos="71326">
                <a:srgbClr val="C4EBE9"/>
              </a:gs>
              <a:gs pos="87000">
                <a:srgbClr val="AFDDE3"/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A1890-024F-A137-2143-A1D8EB7CF301}"/>
              </a:ext>
            </a:extLst>
          </p:cNvPr>
          <p:cNvSpPr txBox="1"/>
          <p:nvPr/>
        </p:nvSpPr>
        <p:spPr>
          <a:xfrm>
            <a:off x="8874718" y="1806293"/>
            <a:ext cx="2450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0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विभिन्न प्रतियोगिता में प्रदर्शन (राष्ट्रीय, अंतर्राष्ट्रीय विज्ञान प्रतियोगिता में सफलता)</a:t>
            </a:r>
            <a:r>
              <a:rPr lang="en-US" sz="20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।</a:t>
            </a:r>
            <a:endParaRPr lang="hi-IN" sz="20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3" name="Scroll: Vertical 32">
            <a:extLst>
              <a:ext uri="{FF2B5EF4-FFF2-40B4-BE49-F238E27FC236}">
                <a16:creationId xmlns:a16="http://schemas.microsoft.com/office/drawing/2014/main" id="{7C6153E8-3F8D-99CA-F105-52532FFF44B4}"/>
              </a:ext>
            </a:extLst>
          </p:cNvPr>
          <p:cNvSpPr/>
          <p:nvPr/>
        </p:nvSpPr>
        <p:spPr>
          <a:xfrm>
            <a:off x="8560938" y="3249088"/>
            <a:ext cx="2853713" cy="1124572"/>
          </a:xfrm>
          <a:prstGeom prst="verticalScroll">
            <a:avLst>
              <a:gd name="adj" fmla="val 13093"/>
            </a:avLst>
          </a:prstGeom>
          <a:gradFill flip="none" rotWithShape="1">
            <a:gsLst>
              <a:gs pos="53150">
                <a:schemeClr val="accent2">
                  <a:lumMod val="60000"/>
                  <a:lumOff val="40000"/>
                </a:schemeClr>
              </a:gs>
              <a:gs pos="9768">
                <a:schemeClr val="tx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tx1"/>
              </a:gs>
              <a:gs pos="18000">
                <a:schemeClr val="accent1">
                  <a:lumMod val="45000"/>
                  <a:lumOff val="55000"/>
                </a:schemeClr>
              </a:gs>
              <a:gs pos="98000">
                <a:srgbClr val="70C3CE"/>
              </a:gs>
              <a:gs pos="71326">
                <a:srgbClr val="C4EBE9"/>
              </a:gs>
              <a:gs pos="87000">
                <a:srgbClr val="AFDDE3"/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649791-2170-3D62-1114-B0723AC80B28}"/>
              </a:ext>
            </a:extLst>
          </p:cNvPr>
          <p:cNvSpPr txBox="1"/>
          <p:nvPr/>
        </p:nvSpPr>
        <p:spPr>
          <a:xfrm>
            <a:off x="8874718" y="3339891"/>
            <a:ext cx="245035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9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व्यावसायिक शिक्षा का रूप</a:t>
            </a:r>
            <a:r>
              <a:rPr lang="en-US" sz="19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-</a:t>
            </a:r>
            <a:r>
              <a:rPr lang="hi-IN" sz="19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कंटेंट क्रिएशन , ब्लॉग्गिंग, टीचिंग एंड मार्केटिंग में सहायक</a:t>
            </a:r>
            <a:r>
              <a:rPr lang="en-US" sz="19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।</a:t>
            </a:r>
            <a:endParaRPr lang="hi-IN" sz="1900" b="1" dirty="0">
              <a:solidFill>
                <a:srgbClr val="00206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4" name="Scroll: Vertical 33">
            <a:extLst>
              <a:ext uri="{FF2B5EF4-FFF2-40B4-BE49-F238E27FC236}">
                <a16:creationId xmlns:a16="http://schemas.microsoft.com/office/drawing/2014/main" id="{D2DC53CD-62BF-933D-CEC0-A0445CE35E88}"/>
              </a:ext>
            </a:extLst>
          </p:cNvPr>
          <p:cNvSpPr/>
          <p:nvPr/>
        </p:nvSpPr>
        <p:spPr>
          <a:xfrm>
            <a:off x="8560938" y="4800791"/>
            <a:ext cx="2853713" cy="1124572"/>
          </a:xfrm>
          <a:prstGeom prst="verticalScroll">
            <a:avLst>
              <a:gd name="adj" fmla="val 13093"/>
            </a:avLst>
          </a:prstGeom>
          <a:gradFill flip="none" rotWithShape="1">
            <a:gsLst>
              <a:gs pos="53150">
                <a:schemeClr val="accent2">
                  <a:lumMod val="60000"/>
                  <a:lumOff val="40000"/>
                </a:schemeClr>
              </a:gs>
              <a:gs pos="9768">
                <a:schemeClr val="tx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tx1"/>
              </a:gs>
              <a:gs pos="18000">
                <a:schemeClr val="accent1">
                  <a:lumMod val="45000"/>
                  <a:lumOff val="55000"/>
                </a:schemeClr>
              </a:gs>
              <a:gs pos="98000">
                <a:srgbClr val="70C3CE"/>
              </a:gs>
              <a:gs pos="71326">
                <a:srgbClr val="C4EBE9"/>
              </a:gs>
              <a:gs pos="87000">
                <a:srgbClr val="AFDDE3"/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10C401-F9EA-9927-5156-027230BF9408}"/>
              </a:ext>
            </a:extLst>
          </p:cNvPr>
          <p:cNvSpPr txBox="1"/>
          <p:nvPr/>
        </p:nvSpPr>
        <p:spPr>
          <a:xfrm>
            <a:off x="8874718" y="4949076"/>
            <a:ext cx="2292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0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इंस्पायर मानक अवार्ड, राष्ट्रीय बाल विज्ञान कांग्रेस आदि</a:t>
            </a:r>
            <a:r>
              <a:rPr lang="en-US" sz="20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000" b="1" dirty="0">
                <a:solidFill>
                  <a:srgbClr val="00206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</p:txBody>
      </p:sp>
      <p:pic>
        <p:nvPicPr>
          <p:cNvPr id="2" name="Graphic 1">
            <a:hlinkClick r:id="rId3" action="ppaction://hlinksldjump"/>
            <a:extLst>
              <a:ext uri="{FF2B5EF4-FFF2-40B4-BE49-F238E27FC236}">
                <a16:creationId xmlns:a16="http://schemas.microsoft.com/office/drawing/2014/main" id="{0FED6305-2544-B328-E951-B037F4091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63300" y="5993131"/>
            <a:ext cx="731520" cy="73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82BE1F-2926-2F65-A1A0-256C926A78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26" y="25727"/>
            <a:ext cx="142658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07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8" grpId="0" animBg="1"/>
      <p:bldP spid="5" grpId="0"/>
      <p:bldP spid="29" grpId="0" animBg="1"/>
      <p:bldP spid="30" grpId="0"/>
      <p:bldP spid="31" grpId="0" animBg="1"/>
      <p:bldP spid="13" grpId="0"/>
      <p:bldP spid="32" grpId="0" animBg="1"/>
      <p:bldP spid="18" grpId="0"/>
      <p:bldP spid="33" grpId="0" animBg="1"/>
      <p:bldP spid="26" grpId="0"/>
      <p:bldP spid="34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51323C-F268-3DBB-F6E2-BF45377D2502}"/>
              </a:ext>
            </a:extLst>
          </p:cNvPr>
          <p:cNvSpPr txBox="1"/>
          <p:nvPr/>
        </p:nvSpPr>
        <p:spPr>
          <a:xfrm>
            <a:off x="1608200" y="1426200"/>
            <a:ext cx="863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7200" b="1" dirty="0">
                <a:latin typeface="Kokila" panose="020B0604020202020204" pitchFamily="34" charset="0"/>
                <a:cs typeface="Kokila" panose="020B0604020202020204" pitchFamily="34" charset="0"/>
              </a:rPr>
              <a:t>साइंस फिक्शन और शोध पत्र </a:t>
            </a:r>
            <a:endParaRPr lang="en-US" sz="72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hi-IN" sz="7200" b="1" dirty="0">
                <a:latin typeface="Kokila" panose="020B0604020202020204" pitchFamily="34" charset="0"/>
                <a:cs typeface="Kokila" panose="020B0604020202020204" pitchFamily="34" charset="0"/>
              </a:rPr>
              <a:t>के क्षेत्र में </a:t>
            </a:r>
            <a:endParaRPr lang="en-US" sz="72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hi-IN" sz="7200" b="1" dirty="0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का कार्य</a:t>
            </a:r>
            <a:endParaRPr lang="en-IN" sz="72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 descr="A gold torch with fire&#10;&#10;Description automatically generated">
            <a:extLst>
              <a:ext uri="{FF2B5EF4-FFF2-40B4-BE49-F238E27FC236}">
                <a16:creationId xmlns:a16="http://schemas.microsoft.com/office/drawing/2014/main" id="{EF84B0D8-CFD3-9E5D-0C9B-48905D912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5" t="2518" r="35038" b="3408"/>
          <a:stretch/>
        </p:blipFill>
        <p:spPr>
          <a:xfrm>
            <a:off x="9794240" y="568960"/>
            <a:ext cx="1753360" cy="5130800"/>
          </a:xfrm>
          <a:prstGeom prst="rect">
            <a:avLst/>
          </a:prstGeom>
        </p:spPr>
      </p:pic>
      <p:pic>
        <p:nvPicPr>
          <p:cNvPr id="5" name="Picture 4" descr="A gold torch with fire&#10;&#10;Description automatically generated">
            <a:extLst>
              <a:ext uri="{FF2B5EF4-FFF2-40B4-BE49-F238E27FC236}">
                <a16:creationId xmlns:a16="http://schemas.microsoft.com/office/drawing/2014/main" id="{63327081-7BE9-4F77-7480-F1BFD8782C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5" t="2518" r="35038" b="3408"/>
          <a:stretch/>
        </p:blipFill>
        <p:spPr>
          <a:xfrm>
            <a:off x="304800" y="568960"/>
            <a:ext cx="1753360" cy="513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3F0F6B-95D2-2B7C-589E-946C4A57D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12" y="66370"/>
            <a:ext cx="142658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16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22401AF-B9CE-7F3F-FA75-CEB2D7036619}"/>
              </a:ext>
            </a:extLst>
          </p:cNvPr>
          <p:cNvSpPr/>
          <p:nvPr/>
        </p:nvSpPr>
        <p:spPr>
          <a:xfrm>
            <a:off x="542671" y="4005068"/>
            <a:ext cx="2585879" cy="900000"/>
          </a:xfrm>
          <a:prstGeom prst="triangle">
            <a:avLst/>
          </a:prstGeom>
          <a:solidFill>
            <a:srgbClr val="B2D39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D7501A-7006-CF67-2980-F5606A49E037}"/>
              </a:ext>
            </a:extLst>
          </p:cNvPr>
          <p:cNvGrpSpPr/>
          <p:nvPr/>
        </p:nvGrpSpPr>
        <p:grpSpPr>
          <a:xfrm>
            <a:off x="656580" y="10135"/>
            <a:ext cx="2358073" cy="6056459"/>
            <a:chOff x="517680" y="10135"/>
            <a:chExt cx="2358073" cy="605645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F9D40A1-C9D5-297A-07A1-B4BA99ECE268}"/>
                </a:ext>
              </a:extLst>
            </p:cNvPr>
            <p:cNvGrpSpPr/>
            <p:nvPr/>
          </p:nvGrpSpPr>
          <p:grpSpPr>
            <a:xfrm>
              <a:off x="517680" y="10135"/>
              <a:ext cx="2358073" cy="6056459"/>
              <a:chOff x="517673" y="193021"/>
              <a:chExt cx="2358073" cy="605645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E36BFE9-266C-582F-0BF1-2F5492E71873}"/>
                  </a:ext>
                </a:extLst>
              </p:cNvPr>
              <p:cNvGrpSpPr/>
              <p:nvPr/>
            </p:nvGrpSpPr>
            <p:grpSpPr>
              <a:xfrm>
                <a:off x="517673" y="340715"/>
                <a:ext cx="2358073" cy="5908765"/>
                <a:chOff x="517673" y="340715"/>
                <a:chExt cx="2358073" cy="5908765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8B898D7-91C1-C11D-4794-FF0432A7B167}"/>
                    </a:ext>
                  </a:extLst>
                </p:cNvPr>
                <p:cNvSpPr/>
                <p:nvPr/>
              </p:nvSpPr>
              <p:spPr>
                <a:xfrm>
                  <a:off x="1148067" y="340715"/>
                  <a:ext cx="1097281" cy="108340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CD1B8C0-5986-8161-AB9C-62FB97E9B117}"/>
                    </a:ext>
                  </a:extLst>
                </p:cNvPr>
                <p:cNvSpPr/>
                <p:nvPr/>
              </p:nvSpPr>
              <p:spPr>
                <a:xfrm>
                  <a:off x="517673" y="4908090"/>
                  <a:ext cx="2358073" cy="13413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257A04B-3571-17D8-EE3F-7BBBDD7419C2}"/>
                    </a:ext>
                  </a:extLst>
                </p:cNvPr>
                <p:cNvSpPr/>
                <p:nvPr/>
              </p:nvSpPr>
              <p:spPr>
                <a:xfrm>
                  <a:off x="517673" y="3566700"/>
                  <a:ext cx="2358073" cy="13413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CF2EF3D-65AE-5BDA-E92D-BF55F5F03D88}"/>
                    </a:ext>
                  </a:extLst>
                </p:cNvPr>
                <p:cNvSpPr/>
                <p:nvPr/>
              </p:nvSpPr>
              <p:spPr>
                <a:xfrm>
                  <a:off x="517673" y="2225310"/>
                  <a:ext cx="2358073" cy="13413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" name="Rectangle: Top Corners Rounded 6">
                  <a:extLst>
                    <a:ext uri="{FF2B5EF4-FFF2-40B4-BE49-F238E27FC236}">
                      <a16:creationId xmlns:a16="http://schemas.microsoft.com/office/drawing/2014/main" id="{5FB1A70C-A04B-8E91-D37B-8875968E66C2}"/>
                    </a:ext>
                  </a:extLst>
                </p:cNvPr>
                <p:cNvSpPr/>
                <p:nvPr/>
              </p:nvSpPr>
              <p:spPr>
                <a:xfrm>
                  <a:off x="517673" y="883920"/>
                  <a:ext cx="2358073" cy="1341390"/>
                </a:xfrm>
                <a:prstGeom prst="round2SameRect">
                  <a:avLst>
                    <a:gd name="adj1" fmla="val 7200"/>
                    <a:gd name="adj2" fmla="val 0"/>
                  </a:avLst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2157FFE-E9FD-C94E-7914-E9158F8448FD}"/>
                  </a:ext>
                </a:extLst>
              </p:cNvPr>
              <p:cNvSpPr/>
              <p:nvPr/>
            </p:nvSpPr>
            <p:spPr>
              <a:xfrm>
                <a:off x="1476937" y="193021"/>
                <a:ext cx="439543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haroni" panose="02010803020104030203" pitchFamily="2" charset="-79"/>
                    <a:ea typeface="ADLaM Display" panose="020F0502020204030204" pitchFamily="2" charset="0"/>
                    <a:cs typeface="Aharoni" panose="02010803020104030203" pitchFamily="2" charset="-79"/>
                  </a:rPr>
                  <a:t>1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CE14E4-C6E0-027C-B67D-AA4169A7F606}"/>
                </a:ext>
              </a:extLst>
            </p:cNvPr>
            <p:cNvSpPr txBox="1"/>
            <p:nvPr/>
          </p:nvSpPr>
          <p:spPr>
            <a:xfrm>
              <a:off x="861250" y="967985"/>
              <a:ext cx="1932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accent2">
                      <a:lumMod val="50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नैंसी यादव</a:t>
              </a:r>
              <a:r>
                <a:rPr lang="en-IN" sz="2400" b="1" dirty="0">
                  <a:solidFill>
                    <a:schemeClr val="accent2">
                      <a:lumMod val="50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FBA383-8E32-825D-4F4A-F9394F8CF660}"/>
                </a:ext>
              </a:extLst>
            </p:cNvPr>
            <p:cNvSpPr txBox="1"/>
            <p:nvPr/>
          </p:nvSpPr>
          <p:spPr>
            <a:xfrm>
              <a:off x="588776" y="2405495"/>
              <a:ext cx="21950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rgbClr val="0070C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26वीं राष्ट्रीय बाल विज्ञान कांग्रेस 2018-19 भुवनेश्वर ओडिशा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07026A5-AB80-9055-0061-28A7B9A7EB27}"/>
                </a:ext>
              </a:extLst>
            </p:cNvPr>
            <p:cNvSpPr txBox="1"/>
            <p:nvPr/>
          </p:nvSpPr>
          <p:spPr>
            <a:xfrm>
              <a:off x="1098668" y="3694035"/>
              <a:ext cx="1695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स्तर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hi-IN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राष्ट्रीय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387E17-B0D7-11C7-BD12-F52543F7B807}"/>
                </a:ext>
              </a:extLst>
            </p:cNvPr>
            <p:cNvSpPr txBox="1"/>
            <p:nvPr/>
          </p:nvSpPr>
          <p:spPr>
            <a:xfrm>
              <a:off x="908468" y="4325960"/>
              <a:ext cx="1932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   </a:t>
              </a:r>
              <a:r>
                <a:rPr lang="hi-IN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कार्यक्षेत्र</a:t>
              </a:r>
              <a:r>
                <a:rPr lang="en-US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hi-IN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शोधपत्र</a:t>
              </a:r>
            </a:p>
          </p:txBody>
        </p:sp>
        <p:pic>
          <p:nvPicPr>
            <p:cNvPr id="40" name="Graphic 39" descr="Female Profile with solid fill">
              <a:extLst>
                <a:ext uri="{FF2B5EF4-FFF2-40B4-BE49-F238E27FC236}">
                  <a16:creationId xmlns:a16="http://schemas.microsoft.com/office/drawing/2014/main" id="{F2D7A7FC-5529-0DC9-6A18-650A1070F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6360" y="923804"/>
              <a:ext cx="376424" cy="376424"/>
            </a:xfrm>
            <a:prstGeom prst="rect">
              <a:avLst/>
            </a:prstGeom>
          </p:spPr>
        </p:pic>
        <p:pic>
          <p:nvPicPr>
            <p:cNvPr id="42" name="Graphic 41" descr="Male profile with solid fill">
              <a:extLst>
                <a:ext uri="{FF2B5EF4-FFF2-40B4-BE49-F238E27FC236}">
                  <a16:creationId xmlns:a16="http://schemas.microsoft.com/office/drawing/2014/main" id="{B3C97AFA-D5CD-85B5-ED4B-861A7EC7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8776" y="1283861"/>
              <a:ext cx="378000" cy="378000"/>
            </a:xfrm>
            <a:prstGeom prst="rect">
              <a:avLst/>
            </a:prstGeom>
          </p:spPr>
        </p:pic>
        <p:pic>
          <p:nvPicPr>
            <p:cNvPr id="44" name="Graphic 43" descr="Business Growth with solid fill">
              <a:extLst>
                <a:ext uri="{FF2B5EF4-FFF2-40B4-BE49-F238E27FC236}">
                  <a16:creationId xmlns:a16="http://schemas.microsoft.com/office/drawing/2014/main" id="{C36A116C-37CD-6799-813F-49C1DBBF3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5138" y="3589094"/>
              <a:ext cx="670069" cy="670069"/>
            </a:xfrm>
            <a:prstGeom prst="rect">
              <a:avLst/>
            </a:prstGeom>
          </p:spPr>
        </p:pic>
        <p:pic>
          <p:nvPicPr>
            <p:cNvPr id="46" name="Graphic 45" descr="Bar graph with upward trend with solid fill">
              <a:extLst>
                <a:ext uri="{FF2B5EF4-FFF2-40B4-BE49-F238E27FC236}">
                  <a16:creationId xmlns:a16="http://schemas.microsoft.com/office/drawing/2014/main" id="{600A0481-7EB2-7947-4583-CDD859428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5138" y="1885117"/>
              <a:ext cx="513692" cy="513692"/>
            </a:xfrm>
            <a:prstGeom prst="rect">
              <a:avLst/>
            </a:prstGeom>
          </p:spPr>
        </p:pic>
        <p:pic>
          <p:nvPicPr>
            <p:cNvPr id="48" name="Graphic 47" descr="Remote work outline">
              <a:extLst>
                <a:ext uri="{FF2B5EF4-FFF2-40B4-BE49-F238E27FC236}">
                  <a16:creationId xmlns:a16="http://schemas.microsoft.com/office/drawing/2014/main" id="{FBB55412-330D-95AD-3308-3F056300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8776" y="4291045"/>
              <a:ext cx="540000" cy="5400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0DF9BA-9874-2505-906B-DF11DC2BC9BC}"/>
                </a:ext>
              </a:extLst>
            </p:cNvPr>
            <p:cNvSpPr txBox="1"/>
            <p:nvPr/>
          </p:nvSpPr>
          <p:spPr>
            <a:xfrm>
              <a:off x="982784" y="1892547"/>
              <a:ext cx="1617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3600" b="1" dirty="0">
                  <a:solidFill>
                    <a:srgbClr val="FF000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उपलब्धि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81A8934-82E0-5541-28C7-055DCFB81F96}"/>
                </a:ext>
              </a:extLst>
            </p:cNvPr>
            <p:cNvSpPr txBox="1"/>
            <p:nvPr/>
          </p:nvSpPr>
          <p:spPr>
            <a:xfrm>
              <a:off x="966776" y="1336390"/>
              <a:ext cx="1827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accent4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विनीत कुमार पाल</a:t>
              </a:r>
              <a:endParaRPr lang="en-IN" sz="2400" b="1" dirty="0">
                <a:solidFill>
                  <a:schemeClr val="accent2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4D46746-AE41-0A30-B0BD-95031A5214C3}"/>
              </a:ext>
            </a:extLst>
          </p:cNvPr>
          <p:cNvSpPr/>
          <p:nvPr/>
        </p:nvSpPr>
        <p:spPr>
          <a:xfrm>
            <a:off x="542681" y="4905086"/>
            <a:ext cx="2585879" cy="153854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685A1A45-8E3C-F54D-95E5-D35114912696}"/>
              </a:ext>
            </a:extLst>
          </p:cNvPr>
          <p:cNvSpPr/>
          <p:nvPr/>
        </p:nvSpPr>
        <p:spPr>
          <a:xfrm rot="16200000" flipV="1">
            <a:off x="419874" y="5027888"/>
            <a:ext cx="1538550" cy="1292940"/>
          </a:xfrm>
          <a:prstGeom prst="triangle">
            <a:avLst/>
          </a:prstGeom>
          <a:solidFill>
            <a:srgbClr val="87E5C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C70F75F-65F2-4CCA-C2BD-D6C91B4859F4}"/>
              </a:ext>
            </a:extLst>
          </p:cNvPr>
          <p:cNvSpPr/>
          <p:nvPr/>
        </p:nvSpPr>
        <p:spPr>
          <a:xfrm rot="16200000" flipH="1">
            <a:off x="1712814" y="5027885"/>
            <a:ext cx="1538550" cy="1292940"/>
          </a:xfrm>
          <a:prstGeom prst="triangle">
            <a:avLst/>
          </a:prstGeom>
          <a:solidFill>
            <a:srgbClr val="87E5C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E416BCE-06CA-6191-8EBF-A23EB1E2F107}"/>
              </a:ext>
            </a:extLst>
          </p:cNvPr>
          <p:cNvSpPr/>
          <p:nvPr/>
        </p:nvSpPr>
        <p:spPr>
          <a:xfrm>
            <a:off x="542678" y="5543630"/>
            <a:ext cx="2585879" cy="900000"/>
          </a:xfrm>
          <a:prstGeom prst="triangle">
            <a:avLst/>
          </a:prstGeom>
          <a:solidFill>
            <a:srgbClr val="6BDFC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147D177-A291-E0BB-1C7B-758677031900}"/>
              </a:ext>
            </a:extLst>
          </p:cNvPr>
          <p:cNvSpPr/>
          <p:nvPr/>
        </p:nvSpPr>
        <p:spPr>
          <a:xfrm flipV="1">
            <a:off x="542676" y="4905074"/>
            <a:ext cx="2585879" cy="900000"/>
          </a:xfrm>
          <a:prstGeom prst="triangle">
            <a:avLst/>
          </a:prstGeom>
          <a:solidFill>
            <a:srgbClr val="49D7B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3" name="Picture 132" descr="A gold trophy with a red ribbon">
            <a:extLst>
              <a:ext uri="{FF2B5EF4-FFF2-40B4-BE49-F238E27FC236}">
                <a16:creationId xmlns:a16="http://schemas.microsoft.com/office/drawing/2014/main" id="{9A6AFB93-6B57-09BB-81A2-56535BD0B60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4296" r="12548" b="8593"/>
          <a:stretch/>
        </p:blipFill>
        <p:spPr>
          <a:xfrm>
            <a:off x="4168688" y="384282"/>
            <a:ext cx="3986691" cy="5974080"/>
          </a:xfrm>
          <a:prstGeom prst="rect">
            <a:avLst/>
          </a:prstGeom>
        </p:spPr>
      </p:pic>
      <p:sp>
        <p:nvSpPr>
          <p:cNvPr id="213" name="Isosceles Triangle 212">
            <a:extLst>
              <a:ext uri="{FF2B5EF4-FFF2-40B4-BE49-F238E27FC236}">
                <a16:creationId xmlns:a16="http://schemas.microsoft.com/office/drawing/2014/main" id="{3F2D6596-EF83-C8A2-F313-7E495876AB7D}"/>
              </a:ext>
            </a:extLst>
          </p:cNvPr>
          <p:cNvSpPr/>
          <p:nvPr/>
        </p:nvSpPr>
        <p:spPr>
          <a:xfrm>
            <a:off x="3378469" y="4005068"/>
            <a:ext cx="2585879" cy="900000"/>
          </a:xfrm>
          <a:prstGeom prst="triangle">
            <a:avLst/>
          </a:prstGeom>
          <a:solidFill>
            <a:srgbClr val="B2D39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89766B9-52B0-57CA-8D50-067BB2E82AC0}"/>
              </a:ext>
            </a:extLst>
          </p:cNvPr>
          <p:cNvGrpSpPr/>
          <p:nvPr/>
        </p:nvGrpSpPr>
        <p:grpSpPr>
          <a:xfrm>
            <a:off x="3492378" y="10135"/>
            <a:ext cx="2358073" cy="6056459"/>
            <a:chOff x="517680" y="10135"/>
            <a:chExt cx="2358073" cy="6056459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4B65E974-179F-4B8F-BE9F-55E5A96DB08D}"/>
                </a:ext>
              </a:extLst>
            </p:cNvPr>
            <p:cNvGrpSpPr/>
            <p:nvPr/>
          </p:nvGrpSpPr>
          <p:grpSpPr>
            <a:xfrm>
              <a:off x="517680" y="10135"/>
              <a:ext cx="2358073" cy="6056459"/>
              <a:chOff x="517673" y="193021"/>
              <a:chExt cx="2358073" cy="6056459"/>
            </a:xfrm>
          </p:grpSpPr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7D10082C-0D4D-6622-4DCD-6D872FD536E3}"/>
                  </a:ext>
                </a:extLst>
              </p:cNvPr>
              <p:cNvGrpSpPr/>
              <p:nvPr/>
            </p:nvGrpSpPr>
            <p:grpSpPr>
              <a:xfrm>
                <a:off x="517673" y="340715"/>
                <a:ext cx="2358073" cy="5908765"/>
                <a:chOff x="517673" y="340715"/>
                <a:chExt cx="2358073" cy="5908765"/>
              </a:xfrm>
            </p:grpSpPr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A9C4C892-0F33-6D12-764D-FFA6CFDCB722}"/>
                    </a:ext>
                  </a:extLst>
                </p:cNvPr>
                <p:cNvSpPr/>
                <p:nvPr/>
              </p:nvSpPr>
              <p:spPr>
                <a:xfrm>
                  <a:off x="1148067" y="340715"/>
                  <a:ext cx="1097281" cy="108340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560EB661-2658-E14A-8E26-C5116A214D7E}"/>
                    </a:ext>
                  </a:extLst>
                </p:cNvPr>
                <p:cNvSpPr/>
                <p:nvPr/>
              </p:nvSpPr>
              <p:spPr>
                <a:xfrm>
                  <a:off x="517673" y="4908090"/>
                  <a:ext cx="2358073" cy="13413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F32A1ED8-C078-AAB2-2AD3-3BD20D22B136}"/>
                    </a:ext>
                  </a:extLst>
                </p:cNvPr>
                <p:cNvSpPr/>
                <p:nvPr/>
              </p:nvSpPr>
              <p:spPr>
                <a:xfrm>
                  <a:off x="517673" y="3566700"/>
                  <a:ext cx="2358073" cy="13413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8889514B-B9AC-266F-8B1D-F6412E547B8A}"/>
                    </a:ext>
                  </a:extLst>
                </p:cNvPr>
                <p:cNvSpPr/>
                <p:nvPr/>
              </p:nvSpPr>
              <p:spPr>
                <a:xfrm>
                  <a:off x="517673" y="2225310"/>
                  <a:ext cx="2358073" cy="13413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3" name="Rectangle: Top Corners Rounded 232">
                  <a:extLst>
                    <a:ext uri="{FF2B5EF4-FFF2-40B4-BE49-F238E27FC236}">
                      <a16:creationId xmlns:a16="http://schemas.microsoft.com/office/drawing/2014/main" id="{7C4E3E97-727F-0FDD-8260-82B63F365379}"/>
                    </a:ext>
                  </a:extLst>
                </p:cNvPr>
                <p:cNvSpPr/>
                <p:nvPr/>
              </p:nvSpPr>
              <p:spPr>
                <a:xfrm>
                  <a:off x="517673" y="883920"/>
                  <a:ext cx="2358073" cy="1341390"/>
                </a:xfrm>
                <a:prstGeom prst="round2SameRect">
                  <a:avLst>
                    <a:gd name="adj1" fmla="val 7200"/>
                    <a:gd name="adj2" fmla="val 0"/>
                  </a:avLst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4350CCBA-2764-A6EE-F749-43657D2B08AF}"/>
                  </a:ext>
                </a:extLst>
              </p:cNvPr>
              <p:cNvSpPr/>
              <p:nvPr/>
            </p:nvSpPr>
            <p:spPr>
              <a:xfrm>
                <a:off x="1476937" y="193021"/>
                <a:ext cx="439544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haroni" panose="02010803020104030203" pitchFamily="2" charset="-79"/>
                    <a:ea typeface="ADLaM Display" panose="020F0502020204030204" pitchFamily="2" charset="0"/>
                    <a:cs typeface="Aharoni" panose="02010803020104030203" pitchFamily="2" charset="-79"/>
                  </a:rPr>
                  <a:t>2</a:t>
                </a:r>
                <a:endParaRPr lang="en-US" sz="4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haroni" panose="02010803020104030203" pitchFamily="2" charset="-79"/>
                  <a:ea typeface="ADLaM Display" panose="020F0502020204030204" pitchFamily="2" charset="0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ADF0D706-4987-521E-4835-EDF1864F574F}"/>
                </a:ext>
              </a:extLst>
            </p:cNvPr>
            <p:cNvSpPr txBox="1"/>
            <p:nvPr/>
          </p:nvSpPr>
          <p:spPr>
            <a:xfrm>
              <a:off x="861250" y="967985"/>
              <a:ext cx="1932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accent2">
                      <a:lumMod val="50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प्रिंस यादव 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E3F8EABD-65BE-3BF7-B41C-74DFFA54E7EB}"/>
                </a:ext>
              </a:extLst>
            </p:cNvPr>
            <p:cNvSpPr txBox="1"/>
            <p:nvPr/>
          </p:nvSpPr>
          <p:spPr>
            <a:xfrm>
              <a:off x="588776" y="2405495"/>
              <a:ext cx="21950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rgbClr val="0070C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इंडिया इंटरनेशनल साइंस फेस्टिवल 2021-विज्ञानिका</a:t>
              </a:r>
              <a:r>
                <a:rPr lang="hi-IN" sz="2000" b="1" dirty="0">
                  <a:solidFill>
                    <a:srgbClr val="0070C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 (पणजी गोवा)</a:t>
              </a:r>
              <a:endParaRPr lang="hi-IN" sz="24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01D424FA-9173-6C1F-527B-B4439440CC3E}"/>
                </a:ext>
              </a:extLst>
            </p:cNvPr>
            <p:cNvSpPr txBox="1"/>
            <p:nvPr/>
          </p:nvSpPr>
          <p:spPr>
            <a:xfrm>
              <a:off x="1048349" y="3694035"/>
              <a:ext cx="17458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6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स्तर</a:t>
              </a:r>
              <a:r>
                <a:rPr lang="en-US" sz="26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hi-IN" sz="26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अंतर्राष्ट्रीय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A8162BC3-B0E0-B29D-2234-08531440B5E5}"/>
                </a:ext>
              </a:extLst>
            </p:cNvPr>
            <p:cNvSpPr txBox="1"/>
            <p:nvPr/>
          </p:nvSpPr>
          <p:spPr>
            <a:xfrm>
              <a:off x="908468" y="4152338"/>
              <a:ext cx="19329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0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कार्यक्षेत्र</a:t>
              </a:r>
              <a:r>
                <a:rPr lang="en-US" sz="20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</a:p>
            <a:p>
              <a:pPr algn="ctr"/>
              <a:r>
                <a:rPr lang="hi-IN" sz="20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साइंस फिक्शन</a:t>
              </a:r>
              <a:endParaRPr lang="hi-IN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pic>
          <p:nvPicPr>
            <p:cNvPr id="221" name="Graphic 220" descr="Male profile with solid fill">
              <a:extLst>
                <a:ext uri="{FF2B5EF4-FFF2-40B4-BE49-F238E27FC236}">
                  <a16:creationId xmlns:a16="http://schemas.microsoft.com/office/drawing/2014/main" id="{18B8A8BC-9912-5E20-A25C-FDA300EF9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0349" y="950692"/>
              <a:ext cx="378000" cy="378000"/>
            </a:xfrm>
            <a:prstGeom prst="rect">
              <a:avLst/>
            </a:prstGeom>
          </p:spPr>
        </p:pic>
        <p:pic>
          <p:nvPicPr>
            <p:cNvPr id="222" name="Graphic 221" descr="Business Growth with solid fill">
              <a:extLst>
                <a:ext uri="{FF2B5EF4-FFF2-40B4-BE49-F238E27FC236}">
                  <a16:creationId xmlns:a16="http://schemas.microsoft.com/office/drawing/2014/main" id="{A479A2D7-EF91-70E8-51E2-C08F002B0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5138" y="3589094"/>
              <a:ext cx="576000" cy="576000"/>
            </a:xfrm>
            <a:prstGeom prst="rect">
              <a:avLst/>
            </a:prstGeom>
          </p:spPr>
        </p:pic>
        <p:pic>
          <p:nvPicPr>
            <p:cNvPr id="223" name="Graphic 222" descr="Bar graph with upward trend with solid fill">
              <a:extLst>
                <a:ext uri="{FF2B5EF4-FFF2-40B4-BE49-F238E27FC236}">
                  <a16:creationId xmlns:a16="http://schemas.microsoft.com/office/drawing/2014/main" id="{D6398C70-CEB3-84BE-0377-71ADFA9A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5138" y="1885117"/>
              <a:ext cx="513692" cy="513692"/>
            </a:xfrm>
            <a:prstGeom prst="rect">
              <a:avLst/>
            </a:prstGeom>
          </p:spPr>
        </p:pic>
        <p:pic>
          <p:nvPicPr>
            <p:cNvPr id="224" name="Graphic 223" descr="Remote work outline">
              <a:extLst>
                <a:ext uri="{FF2B5EF4-FFF2-40B4-BE49-F238E27FC236}">
                  <a16:creationId xmlns:a16="http://schemas.microsoft.com/office/drawing/2014/main" id="{CC9662AE-3E90-3933-59E5-463FDB0D6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8776" y="4291045"/>
              <a:ext cx="540000" cy="540000"/>
            </a:xfrm>
            <a:prstGeom prst="rect">
              <a:avLst/>
            </a:prstGeom>
          </p:spPr>
        </p:pic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E6FB312-C1D3-0316-64D9-1FA740DC32FD}"/>
                </a:ext>
              </a:extLst>
            </p:cNvPr>
            <p:cNvSpPr txBox="1"/>
            <p:nvPr/>
          </p:nvSpPr>
          <p:spPr>
            <a:xfrm>
              <a:off x="982784" y="1892547"/>
              <a:ext cx="1617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3600" b="1" dirty="0">
                  <a:solidFill>
                    <a:srgbClr val="FF000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उपलब्धि</a:t>
              </a:r>
            </a:p>
          </p:txBody>
        </p:sp>
      </p:grpSp>
      <p:sp>
        <p:nvSpPr>
          <p:cNvPr id="234" name="Rectangle 233">
            <a:extLst>
              <a:ext uri="{FF2B5EF4-FFF2-40B4-BE49-F238E27FC236}">
                <a16:creationId xmlns:a16="http://schemas.microsoft.com/office/drawing/2014/main" id="{985C2E1E-D408-527C-1A79-731E8F42A623}"/>
              </a:ext>
            </a:extLst>
          </p:cNvPr>
          <p:cNvSpPr/>
          <p:nvPr/>
        </p:nvSpPr>
        <p:spPr>
          <a:xfrm>
            <a:off x="3378479" y="4905086"/>
            <a:ext cx="2585879" cy="153854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5" name="Isosceles Triangle 234">
            <a:extLst>
              <a:ext uri="{FF2B5EF4-FFF2-40B4-BE49-F238E27FC236}">
                <a16:creationId xmlns:a16="http://schemas.microsoft.com/office/drawing/2014/main" id="{C91A47B4-C49B-B40B-2139-DEAF9E062E9E}"/>
              </a:ext>
            </a:extLst>
          </p:cNvPr>
          <p:cNvSpPr/>
          <p:nvPr/>
        </p:nvSpPr>
        <p:spPr>
          <a:xfrm rot="16200000" flipV="1">
            <a:off x="3255672" y="5027888"/>
            <a:ext cx="1538550" cy="1292940"/>
          </a:xfrm>
          <a:prstGeom prst="triangle">
            <a:avLst/>
          </a:prstGeom>
          <a:solidFill>
            <a:srgbClr val="A7E8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6" name="Isosceles Triangle 235">
            <a:extLst>
              <a:ext uri="{FF2B5EF4-FFF2-40B4-BE49-F238E27FC236}">
                <a16:creationId xmlns:a16="http://schemas.microsoft.com/office/drawing/2014/main" id="{87AA7D3A-B288-059D-896D-D75D0B34B4C6}"/>
              </a:ext>
            </a:extLst>
          </p:cNvPr>
          <p:cNvSpPr/>
          <p:nvPr/>
        </p:nvSpPr>
        <p:spPr>
          <a:xfrm rot="16200000" flipH="1">
            <a:off x="4548612" y="5027885"/>
            <a:ext cx="1538550" cy="1292940"/>
          </a:xfrm>
          <a:prstGeom prst="triangle">
            <a:avLst/>
          </a:prstGeom>
          <a:solidFill>
            <a:srgbClr val="A7E8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09BC226A-962F-1F03-9C16-BA919A8C55EC}"/>
              </a:ext>
            </a:extLst>
          </p:cNvPr>
          <p:cNvSpPr/>
          <p:nvPr/>
        </p:nvSpPr>
        <p:spPr>
          <a:xfrm>
            <a:off x="3378476" y="5543630"/>
            <a:ext cx="2585879" cy="900000"/>
          </a:xfrm>
          <a:prstGeom prst="triangle">
            <a:avLst/>
          </a:prstGeom>
          <a:solidFill>
            <a:srgbClr val="61D6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8" name="Isosceles Triangle 237">
            <a:extLst>
              <a:ext uri="{FF2B5EF4-FFF2-40B4-BE49-F238E27FC236}">
                <a16:creationId xmlns:a16="http://schemas.microsoft.com/office/drawing/2014/main" id="{F41A7BA9-D912-E57D-E6EA-B7A3F5D139FD}"/>
              </a:ext>
            </a:extLst>
          </p:cNvPr>
          <p:cNvSpPr/>
          <p:nvPr/>
        </p:nvSpPr>
        <p:spPr>
          <a:xfrm flipV="1">
            <a:off x="3378474" y="4905074"/>
            <a:ext cx="2585879" cy="900000"/>
          </a:xfrm>
          <a:prstGeom prst="triangle">
            <a:avLst/>
          </a:prstGeom>
          <a:solidFill>
            <a:srgbClr val="09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9" name="Isosceles Triangle 238">
            <a:extLst>
              <a:ext uri="{FF2B5EF4-FFF2-40B4-BE49-F238E27FC236}">
                <a16:creationId xmlns:a16="http://schemas.microsoft.com/office/drawing/2014/main" id="{7BD52922-4A2E-96C3-AD18-B513E884A32A}"/>
              </a:ext>
            </a:extLst>
          </p:cNvPr>
          <p:cNvSpPr/>
          <p:nvPr/>
        </p:nvSpPr>
        <p:spPr>
          <a:xfrm>
            <a:off x="6214257" y="4005068"/>
            <a:ext cx="2585879" cy="900000"/>
          </a:xfrm>
          <a:prstGeom prst="triangle">
            <a:avLst/>
          </a:prstGeom>
          <a:solidFill>
            <a:srgbClr val="B2D39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EF54F006-D963-67CC-00C9-D9F63B827BBC}"/>
              </a:ext>
            </a:extLst>
          </p:cNvPr>
          <p:cNvGrpSpPr/>
          <p:nvPr/>
        </p:nvGrpSpPr>
        <p:grpSpPr>
          <a:xfrm>
            <a:off x="6328166" y="10135"/>
            <a:ext cx="2358073" cy="6056459"/>
            <a:chOff x="517680" y="10135"/>
            <a:chExt cx="2358073" cy="6056459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E989AAEB-58A3-ADE0-7BEA-037E537B0AA5}"/>
                </a:ext>
              </a:extLst>
            </p:cNvPr>
            <p:cNvGrpSpPr/>
            <p:nvPr/>
          </p:nvGrpSpPr>
          <p:grpSpPr>
            <a:xfrm>
              <a:off x="517680" y="10135"/>
              <a:ext cx="2358073" cy="6056459"/>
              <a:chOff x="517673" y="193021"/>
              <a:chExt cx="2358073" cy="6056459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8E5CC7DE-18E0-FD27-50E5-4B83FEBF160A}"/>
                  </a:ext>
                </a:extLst>
              </p:cNvPr>
              <p:cNvGrpSpPr/>
              <p:nvPr/>
            </p:nvGrpSpPr>
            <p:grpSpPr>
              <a:xfrm>
                <a:off x="517673" y="340715"/>
                <a:ext cx="2358073" cy="5908765"/>
                <a:chOff x="517673" y="340715"/>
                <a:chExt cx="2358073" cy="5908765"/>
              </a:xfrm>
            </p:grpSpPr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8D84A95B-8586-6226-BFB6-A67DC54D968E}"/>
                    </a:ext>
                  </a:extLst>
                </p:cNvPr>
                <p:cNvSpPr/>
                <p:nvPr/>
              </p:nvSpPr>
              <p:spPr>
                <a:xfrm>
                  <a:off x="1148067" y="340715"/>
                  <a:ext cx="1097281" cy="108340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0C4377F-4243-C0D9-56CE-F3DAD3F163D4}"/>
                    </a:ext>
                  </a:extLst>
                </p:cNvPr>
                <p:cNvSpPr/>
                <p:nvPr/>
              </p:nvSpPr>
              <p:spPr>
                <a:xfrm>
                  <a:off x="517673" y="4908090"/>
                  <a:ext cx="2358073" cy="13413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0AE7963D-C8B8-8267-B834-30EBD0551328}"/>
                    </a:ext>
                  </a:extLst>
                </p:cNvPr>
                <p:cNvSpPr/>
                <p:nvPr/>
              </p:nvSpPr>
              <p:spPr>
                <a:xfrm>
                  <a:off x="517673" y="3566700"/>
                  <a:ext cx="2358073" cy="13413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5443EBB2-48D1-AF09-5F9A-623DB95FBCC5}"/>
                    </a:ext>
                  </a:extLst>
                </p:cNvPr>
                <p:cNvSpPr/>
                <p:nvPr/>
              </p:nvSpPr>
              <p:spPr>
                <a:xfrm>
                  <a:off x="517673" y="2225310"/>
                  <a:ext cx="2358073" cy="13413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9" name="Rectangle: Top Corners Rounded 258">
                  <a:extLst>
                    <a:ext uri="{FF2B5EF4-FFF2-40B4-BE49-F238E27FC236}">
                      <a16:creationId xmlns:a16="http://schemas.microsoft.com/office/drawing/2014/main" id="{3F84BE8D-2724-5224-F14C-58E15C0B13DB}"/>
                    </a:ext>
                  </a:extLst>
                </p:cNvPr>
                <p:cNvSpPr/>
                <p:nvPr/>
              </p:nvSpPr>
              <p:spPr>
                <a:xfrm>
                  <a:off x="517673" y="883920"/>
                  <a:ext cx="2358073" cy="1341390"/>
                </a:xfrm>
                <a:prstGeom prst="round2SameRect">
                  <a:avLst>
                    <a:gd name="adj1" fmla="val 7200"/>
                    <a:gd name="adj2" fmla="val 0"/>
                  </a:avLst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CB65C30B-1CEA-04D2-3F7F-35850EC23E52}"/>
                  </a:ext>
                </a:extLst>
              </p:cNvPr>
              <p:cNvSpPr/>
              <p:nvPr/>
            </p:nvSpPr>
            <p:spPr>
              <a:xfrm>
                <a:off x="1476937" y="193021"/>
                <a:ext cx="439544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haroni" panose="02010803020104030203" pitchFamily="2" charset="-79"/>
                    <a:ea typeface="ADLaM Display" panose="020F0502020204030204" pitchFamily="2" charset="0"/>
                    <a:cs typeface="Aharoni" panose="02010803020104030203" pitchFamily="2" charset="-79"/>
                  </a:rPr>
                  <a:t>3</a:t>
                </a:r>
                <a:endParaRPr lang="en-US" sz="4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haroni" panose="02010803020104030203" pitchFamily="2" charset="-79"/>
                  <a:ea typeface="ADLaM Display" panose="020F0502020204030204" pitchFamily="2" charset="0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AB60AE37-823D-E808-8F19-5ADEDC6FDB86}"/>
                </a:ext>
              </a:extLst>
            </p:cNvPr>
            <p:cNvSpPr txBox="1"/>
            <p:nvPr/>
          </p:nvSpPr>
          <p:spPr>
            <a:xfrm>
              <a:off x="861250" y="967985"/>
              <a:ext cx="1932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accent2">
                      <a:lumMod val="50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श्रेष्ठा सिंह </a:t>
              </a:r>
              <a:endParaRPr lang="en-IN" sz="2400" b="1" dirty="0">
                <a:solidFill>
                  <a:schemeClr val="accent2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6429C17B-9362-A542-868E-CD3AE662A927}"/>
                </a:ext>
              </a:extLst>
            </p:cNvPr>
            <p:cNvSpPr txBox="1"/>
            <p:nvPr/>
          </p:nvSpPr>
          <p:spPr>
            <a:xfrm>
              <a:off x="588776" y="2405495"/>
              <a:ext cx="21950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rgbClr val="0070C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राष्ट्रीय बाल विज्ञान कांग्रेस 2021(ऑनलाइन)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2C11C911-F558-226D-3128-24EA91745B8D}"/>
                </a:ext>
              </a:extLst>
            </p:cNvPr>
            <p:cNvSpPr txBox="1"/>
            <p:nvPr/>
          </p:nvSpPr>
          <p:spPr>
            <a:xfrm>
              <a:off x="1098668" y="3694035"/>
              <a:ext cx="1695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स्तर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hi-IN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राष्ट्रीय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788E87BB-0C0B-5A03-9202-8FEB1B9D10A5}"/>
                </a:ext>
              </a:extLst>
            </p:cNvPr>
            <p:cNvSpPr txBox="1"/>
            <p:nvPr/>
          </p:nvSpPr>
          <p:spPr>
            <a:xfrm>
              <a:off x="908468" y="4325960"/>
              <a:ext cx="1932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   </a:t>
              </a:r>
              <a:r>
                <a:rPr lang="hi-IN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कार्यक्षेत्र</a:t>
              </a:r>
              <a:r>
                <a:rPr lang="en-US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hi-IN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शोधपत्र</a:t>
              </a:r>
            </a:p>
          </p:txBody>
        </p:sp>
        <p:pic>
          <p:nvPicPr>
            <p:cNvPr id="246" name="Graphic 245" descr="Female Profile with solid fill">
              <a:extLst>
                <a:ext uri="{FF2B5EF4-FFF2-40B4-BE49-F238E27FC236}">
                  <a16:creationId xmlns:a16="http://schemas.microsoft.com/office/drawing/2014/main" id="{DF53CB48-6F01-7B77-18CA-A439F49E9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6360" y="923804"/>
              <a:ext cx="376424" cy="376424"/>
            </a:xfrm>
            <a:prstGeom prst="rect">
              <a:avLst/>
            </a:prstGeom>
          </p:spPr>
        </p:pic>
        <p:pic>
          <p:nvPicPr>
            <p:cNvPr id="248" name="Graphic 247" descr="Business Growth with solid fill">
              <a:extLst>
                <a:ext uri="{FF2B5EF4-FFF2-40B4-BE49-F238E27FC236}">
                  <a16:creationId xmlns:a16="http://schemas.microsoft.com/office/drawing/2014/main" id="{FBC4CC18-49A8-FFB0-D3FD-0F3D80960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5138" y="3589094"/>
              <a:ext cx="670069" cy="670069"/>
            </a:xfrm>
            <a:prstGeom prst="rect">
              <a:avLst/>
            </a:prstGeom>
          </p:spPr>
        </p:pic>
        <p:pic>
          <p:nvPicPr>
            <p:cNvPr id="249" name="Graphic 248" descr="Bar graph with upward trend with solid fill">
              <a:extLst>
                <a:ext uri="{FF2B5EF4-FFF2-40B4-BE49-F238E27FC236}">
                  <a16:creationId xmlns:a16="http://schemas.microsoft.com/office/drawing/2014/main" id="{FFEAC745-8149-A390-3928-CFFDBAA5D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5138" y="1885117"/>
              <a:ext cx="513692" cy="513692"/>
            </a:xfrm>
            <a:prstGeom prst="rect">
              <a:avLst/>
            </a:prstGeom>
          </p:spPr>
        </p:pic>
        <p:pic>
          <p:nvPicPr>
            <p:cNvPr id="250" name="Graphic 249" descr="Remote work outline">
              <a:extLst>
                <a:ext uri="{FF2B5EF4-FFF2-40B4-BE49-F238E27FC236}">
                  <a16:creationId xmlns:a16="http://schemas.microsoft.com/office/drawing/2014/main" id="{30259046-21A3-9E12-FA3C-4E36277E5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8776" y="4291045"/>
              <a:ext cx="540000" cy="540000"/>
            </a:xfrm>
            <a:prstGeom prst="rect">
              <a:avLst/>
            </a:prstGeom>
          </p:spPr>
        </p:pic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FA263E08-5464-9344-46E1-6786B4D9977D}"/>
                </a:ext>
              </a:extLst>
            </p:cNvPr>
            <p:cNvSpPr txBox="1"/>
            <p:nvPr/>
          </p:nvSpPr>
          <p:spPr>
            <a:xfrm>
              <a:off x="982784" y="1892547"/>
              <a:ext cx="1617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3600" b="1" dirty="0">
                  <a:solidFill>
                    <a:srgbClr val="FF000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उपलब्धि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1E504B8-FA73-C250-4CD7-EAE2F195EE16}"/>
                </a:ext>
              </a:extLst>
            </p:cNvPr>
            <p:cNvSpPr txBox="1"/>
            <p:nvPr/>
          </p:nvSpPr>
          <p:spPr>
            <a:xfrm>
              <a:off x="1255206" y="1336390"/>
              <a:ext cx="153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accent4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अर्पिता सरोज</a:t>
              </a:r>
              <a:endParaRPr lang="en-IN" sz="2400" b="1" dirty="0">
                <a:solidFill>
                  <a:schemeClr val="accent2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pic>
          <p:nvPicPr>
            <p:cNvPr id="291" name="Graphic 290" descr="Female Profile with solid fill">
              <a:extLst>
                <a:ext uri="{FF2B5EF4-FFF2-40B4-BE49-F238E27FC236}">
                  <a16:creationId xmlns:a16="http://schemas.microsoft.com/office/drawing/2014/main" id="{8E02166B-389D-C9F5-7252-67B551BD2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5138" y="1272649"/>
              <a:ext cx="376424" cy="376424"/>
            </a:xfrm>
            <a:prstGeom prst="rect">
              <a:avLst/>
            </a:prstGeom>
          </p:spPr>
        </p:pic>
      </p:grp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23D925-1CBE-5FE8-2B07-825FDE34BA5A}"/>
              </a:ext>
            </a:extLst>
          </p:cNvPr>
          <p:cNvSpPr/>
          <p:nvPr/>
        </p:nvSpPr>
        <p:spPr>
          <a:xfrm>
            <a:off x="6214267" y="4905086"/>
            <a:ext cx="2585879" cy="153854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1" name="Isosceles Triangle 260">
            <a:extLst>
              <a:ext uri="{FF2B5EF4-FFF2-40B4-BE49-F238E27FC236}">
                <a16:creationId xmlns:a16="http://schemas.microsoft.com/office/drawing/2014/main" id="{4954B76A-E433-201A-4111-81115474910D}"/>
              </a:ext>
            </a:extLst>
          </p:cNvPr>
          <p:cNvSpPr/>
          <p:nvPr/>
        </p:nvSpPr>
        <p:spPr>
          <a:xfrm rot="16200000" flipV="1">
            <a:off x="6091460" y="5027888"/>
            <a:ext cx="1538550" cy="1292940"/>
          </a:xfrm>
          <a:prstGeom prst="triangle">
            <a:avLst/>
          </a:prstGeom>
          <a:solidFill>
            <a:srgbClr val="FCF99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2" name="Isosceles Triangle 261">
            <a:extLst>
              <a:ext uri="{FF2B5EF4-FFF2-40B4-BE49-F238E27FC236}">
                <a16:creationId xmlns:a16="http://schemas.microsoft.com/office/drawing/2014/main" id="{58ECBBE9-0F46-5B32-D9FB-8D90928F195A}"/>
              </a:ext>
            </a:extLst>
          </p:cNvPr>
          <p:cNvSpPr/>
          <p:nvPr/>
        </p:nvSpPr>
        <p:spPr>
          <a:xfrm rot="16200000" flipH="1">
            <a:off x="7384400" y="5027885"/>
            <a:ext cx="1538550" cy="1292940"/>
          </a:xfrm>
          <a:prstGeom prst="triangle">
            <a:avLst/>
          </a:prstGeom>
          <a:solidFill>
            <a:srgbClr val="FCF99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3" name="Isosceles Triangle 262">
            <a:extLst>
              <a:ext uri="{FF2B5EF4-FFF2-40B4-BE49-F238E27FC236}">
                <a16:creationId xmlns:a16="http://schemas.microsoft.com/office/drawing/2014/main" id="{78BDA86E-A5F6-B2F2-F9F8-05ED8397AF4D}"/>
              </a:ext>
            </a:extLst>
          </p:cNvPr>
          <p:cNvSpPr/>
          <p:nvPr/>
        </p:nvSpPr>
        <p:spPr>
          <a:xfrm>
            <a:off x="6214264" y="5543630"/>
            <a:ext cx="2585879" cy="900000"/>
          </a:xfrm>
          <a:prstGeom prst="triangle">
            <a:avLst/>
          </a:prstGeom>
          <a:solidFill>
            <a:srgbClr val="F8F31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4" name="Isosceles Triangle 263">
            <a:extLst>
              <a:ext uri="{FF2B5EF4-FFF2-40B4-BE49-F238E27FC236}">
                <a16:creationId xmlns:a16="http://schemas.microsoft.com/office/drawing/2014/main" id="{28FCAB43-1DA1-02F5-B8C4-D67EC0D18EB7}"/>
              </a:ext>
            </a:extLst>
          </p:cNvPr>
          <p:cNvSpPr/>
          <p:nvPr/>
        </p:nvSpPr>
        <p:spPr>
          <a:xfrm flipV="1">
            <a:off x="6214262" y="4905074"/>
            <a:ext cx="2585879" cy="900000"/>
          </a:xfrm>
          <a:prstGeom prst="triangle">
            <a:avLst/>
          </a:prstGeom>
          <a:solidFill>
            <a:srgbClr val="CCC70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5" name="Isosceles Triangle 264">
            <a:extLst>
              <a:ext uri="{FF2B5EF4-FFF2-40B4-BE49-F238E27FC236}">
                <a16:creationId xmlns:a16="http://schemas.microsoft.com/office/drawing/2014/main" id="{085404A7-C02E-78F6-12EB-211E195CCCB6}"/>
              </a:ext>
            </a:extLst>
          </p:cNvPr>
          <p:cNvSpPr/>
          <p:nvPr/>
        </p:nvSpPr>
        <p:spPr>
          <a:xfrm>
            <a:off x="9050035" y="4005068"/>
            <a:ext cx="2585879" cy="900000"/>
          </a:xfrm>
          <a:prstGeom prst="triangle">
            <a:avLst/>
          </a:prstGeom>
          <a:solidFill>
            <a:srgbClr val="B2D39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4A7F644B-BBBA-382A-9D6C-069D652A6784}"/>
              </a:ext>
            </a:extLst>
          </p:cNvPr>
          <p:cNvGrpSpPr/>
          <p:nvPr/>
        </p:nvGrpSpPr>
        <p:grpSpPr>
          <a:xfrm>
            <a:off x="9163944" y="10135"/>
            <a:ext cx="2358073" cy="6056459"/>
            <a:chOff x="517680" y="10135"/>
            <a:chExt cx="2358073" cy="6056459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980207D1-12FC-1CA1-1E30-03B755F749EE}"/>
                </a:ext>
              </a:extLst>
            </p:cNvPr>
            <p:cNvGrpSpPr/>
            <p:nvPr/>
          </p:nvGrpSpPr>
          <p:grpSpPr>
            <a:xfrm>
              <a:off x="517680" y="10135"/>
              <a:ext cx="2358073" cy="6056459"/>
              <a:chOff x="517673" y="193021"/>
              <a:chExt cx="2358073" cy="6056459"/>
            </a:xfrm>
          </p:grpSpPr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193F2420-81A2-9C7A-857E-FD488D9F7777}"/>
                  </a:ext>
                </a:extLst>
              </p:cNvPr>
              <p:cNvGrpSpPr/>
              <p:nvPr/>
            </p:nvGrpSpPr>
            <p:grpSpPr>
              <a:xfrm>
                <a:off x="517673" y="340715"/>
                <a:ext cx="2358073" cy="5908765"/>
                <a:chOff x="517673" y="340715"/>
                <a:chExt cx="2358073" cy="5908765"/>
              </a:xfrm>
            </p:grpSpPr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3D0DB1F4-9E7A-06C2-883A-0703448EADD0}"/>
                    </a:ext>
                  </a:extLst>
                </p:cNvPr>
                <p:cNvSpPr/>
                <p:nvPr/>
              </p:nvSpPr>
              <p:spPr>
                <a:xfrm>
                  <a:off x="1148067" y="340715"/>
                  <a:ext cx="1097281" cy="108340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631820FE-8334-00CD-1F38-C914BB93D572}"/>
                    </a:ext>
                  </a:extLst>
                </p:cNvPr>
                <p:cNvSpPr/>
                <p:nvPr/>
              </p:nvSpPr>
              <p:spPr>
                <a:xfrm>
                  <a:off x="517673" y="4908090"/>
                  <a:ext cx="2358073" cy="13413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3947C676-0251-EA62-C0AD-B5AB36498D5F}"/>
                    </a:ext>
                  </a:extLst>
                </p:cNvPr>
                <p:cNvSpPr/>
                <p:nvPr/>
              </p:nvSpPr>
              <p:spPr>
                <a:xfrm>
                  <a:off x="517673" y="3566700"/>
                  <a:ext cx="2358073" cy="13413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EEDDFB61-32B0-4A39-1988-4813D05E6F98}"/>
                    </a:ext>
                  </a:extLst>
                </p:cNvPr>
                <p:cNvSpPr/>
                <p:nvPr/>
              </p:nvSpPr>
              <p:spPr>
                <a:xfrm>
                  <a:off x="517673" y="2225310"/>
                  <a:ext cx="2358073" cy="13413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5" name="Rectangle: Top Corners Rounded 284">
                  <a:extLst>
                    <a:ext uri="{FF2B5EF4-FFF2-40B4-BE49-F238E27FC236}">
                      <a16:creationId xmlns:a16="http://schemas.microsoft.com/office/drawing/2014/main" id="{5F20B94C-C559-FA17-4BC3-2168E5565925}"/>
                    </a:ext>
                  </a:extLst>
                </p:cNvPr>
                <p:cNvSpPr/>
                <p:nvPr/>
              </p:nvSpPr>
              <p:spPr>
                <a:xfrm>
                  <a:off x="517673" y="883920"/>
                  <a:ext cx="2358073" cy="1341390"/>
                </a:xfrm>
                <a:prstGeom prst="round2SameRect">
                  <a:avLst>
                    <a:gd name="adj1" fmla="val 7200"/>
                    <a:gd name="adj2" fmla="val 0"/>
                  </a:avLst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AA23EA8A-F506-D90B-E441-19804EF93BEA}"/>
                  </a:ext>
                </a:extLst>
              </p:cNvPr>
              <p:cNvSpPr/>
              <p:nvPr/>
            </p:nvSpPr>
            <p:spPr>
              <a:xfrm>
                <a:off x="1476937" y="193021"/>
                <a:ext cx="439544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haroni" panose="02010803020104030203" pitchFamily="2" charset="-79"/>
                    <a:ea typeface="ADLaM Display" panose="020F0502020204030204" pitchFamily="2" charset="0"/>
                    <a:cs typeface="Aharoni" panose="02010803020104030203" pitchFamily="2" charset="-79"/>
                  </a:rPr>
                  <a:t>4</a:t>
                </a:r>
              </a:p>
            </p:txBody>
          </p: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EFA6649D-7670-A0AF-F44B-1E18B54F8E55}"/>
                </a:ext>
              </a:extLst>
            </p:cNvPr>
            <p:cNvSpPr txBox="1"/>
            <p:nvPr/>
          </p:nvSpPr>
          <p:spPr>
            <a:xfrm>
              <a:off x="861250" y="967985"/>
              <a:ext cx="1932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accent2">
                      <a:lumMod val="50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शौर्य पाण्डेय </a:t>
              </a:r>
              <a:endParaRPr lang="en-IN" sz="2400" b="1" dirty="0">
                <a:solidFill>
                  <a:schemeClr val="accent2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0C77C5F-BCC7-E375-8A97-CF52FB56F7F4}"/>
                </a:ext>
              </a:extLst>
            </p:cNvPr>
            <p:cNvSpPr txBox="1"/>
            <p:nvPr/>
          </p:nvSpPr>
          <p:spPr>
            <a:xfrm>
              <a:off x="588776" y="2405495"/>
              <a:ext cx="21950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rgbClr val="0070C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राष्ट्रीय बाल विज्ञान कांग्रेस</a:t>
              </a:r>
            </a:p>
            <a:p>
              <a:pPr algn="ctr"/>
              <a:r>
                <a:rPr lang="hi-IN" sz="2400" b="1" dirty="0">
                  <a:solidFill>
                    <a:srgbClr val="0070C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(भोपाल मध्यप्रदेश) 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0A434BB4-0017-3D08-1883-F150B8F2D254}"/>
                </a:ext>
              </a:extLst>
            </p:cNvPr>
            <p:cNvSpPr txBox="1"/>
            <p:nvPr/>
          </p:nvSpPr>
          <p:spPr>
            <a:xfrm>
              <a:off x="1098668" y="3694035"/>
              <a:ext cx="1695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स्तर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hi-IN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राष्ट्रीय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F65C0EA4-042D-85A3-7365-D6F720533224}"/>
                </a:ext>
              </a:extLst>
            </p:cNvPr>
            <p:cNvSpPr txBox="1"/>
            <p:nvPr/>
          </p:nvSpPr>
          <p:spPr>
            <a:xfrm>
              <a:off x="908468" y="4325960"/>
              <a:ext cx="1932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   </a:t>
              </a:r>
              <a:r>
                <a:rPr lang="hi-IN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कार्यक्षेत्र</a:t>
              </a:r>
              <a:r>
                <a:rPr lang="en-US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hi-IN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शोधपत्र</a:t>
              </a:r>
            </a:p>
          </p:txBody>
        </p:sp>
        <p:pic>
          <p:nvPicPr>
            <p:cNvPr id="273" name="Graphic 272" descr="Male profile with solid fill">
              <a:extLst>
                <a:ext uri="{FF2B5EF4-FFF2-40B4-BE49-F238E27FC236}">
                  <a16:creationId xmlns:a16="http://schemas.microsoft.com/office/drawing/2014/main" id="{A1326528-F3A3-F1B6-B423-9F87AC9A9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8776" y="1283861"/>
              <a:ext cx="378000" cy="378000"/>
            </a:xfrm>
            <a:prstGeom prst="rect">
              <a:avLst/>
            </a:prstGeom>
          </p:spPr>
        </p:pic>
        <p:pic>
          <p:nvPicPr>
            <p:cNvPr id="274" name="Graphic 273" descr="Business Growth with solid fill">
              <a:extLst>
                <a:ext uri="{FF2B5EF4-FFF2-40B4-BE49-F238E27FC236}">
                  <a16:creationId xmlns:a16="http://schemas.microsoft.com/office/drawing/2014/main" id="{97483602-F48F-4C5F-E70B-B3772DD7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5138" y="3589094"/>
              <a:ext cx="670069" cy="670069"/>
            </a:xfrm>
            <a:prstGeom prst="rect">
              <a:avLst/>
            </a:prstGeom>
          </p:spPr>
        </p:pic>
        <p:pic>
          <p:nvPicPr>
            <p:cNvPr id="275" name="Graphic 274" descr="Bar graph with upward trend with solid fill">
              <a:extLst>
                <a:ext uri="{FF2B5EF4-FFF2-40B4-BE49-F238E27FC236}">
                  <a16:creationId xmlns:a16="http://schemas.microsoft.com/office/drawing/2014/main" id="{998EA3D5-43FE-B511-00F5-96C464B9B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5138" y="1885117"/>
              <a:ext cx="513692" cy="513692"/>
            </a:xfrm>
            <a:prstGeom prst="rect">
              <a:avLst/>
            </a:prstGeom>
          </p:spPr>
        </p:pic>
        <p:pic>
          <p:nvPicPr>
            <p:cNvPr id="276" name="Graphic 275" descr="Remote work outline">
              <a:extLst>
                <a:ext uri="{FF2B5EF4-FFF2-40B4-BE49-F238E27FC236}">
                  <a16:creationId xmlns:a16="http://schemas.microsoft.com/office/drawing/2014/main" id="{C2ED71DE-B221-FA33-AB53-4E4A88DC6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8776" y="4291045"/>
              <a:ext cx="540000" cy="540000"/>
            </a:xfrm>
            <a:prstGeom prst="rect">
              <a:avLst/>
            </a:prstGeom>
          </p:spPr>
        </p:pic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DF9CE16C-5629-1BDF-FFD6-07F0DAA45093}"/>
                </a:ext>
              </a:extLst>
            </p:cNvPr>
            <p:cNvSpPr txBox="1"/>
            <p:nvPr/>
          </p:nvSpPr>
          <p:spPr>
            <a:xfrm>
              <a:off x="982784" y="1892547"/>
              <a:ext cx="1617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3600" b="1" dirty="0">
                  <a:solidFill>
                    <a:srgbClr val="FF000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उपलब्धि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4552D3B8-F66D-E11A-9164-6CF593F2FC22}"/>
                </a:ext>
              </a:extLst>
            </p:cNvPr>
            <p:cNvSpPr txBox="1"/>
            <p:nvPr/>
          </p:nvSpPr>
          <p:spPr>
            <a:xfrm>
              <a:off x="966776" y="1336390"/>
              <a:ext cx="1827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accent4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नन्द गोपाल तिवारी</a:t>
              </a:r>
              <a:endParaRPr lang="en-IN" sz="2400" b="1" dirty="0">
                <a:solidFill>
                  <a:schemeClr val="accent2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pic>
          <p:nvPicPr>
            <p:cNvPr id="292" name="Graphic 291" descr="Male profile with solid fill">
              <a:extLst>
                <a:ext uri="{FF2B5EF4-FFF2-40B4-BE49-F238E27FC236}">
                  <a16:creationId xmlns:a16="http://schemas.microsoft.com/office/drawing/2014/main" id="{18608459-994A-FEFA-2FA6-785D426B9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1191" y="937078"/>
              <a:ext cx="378000" cy="378000"/>
            </a:xfrm>
            <a:prstGeom prst="rect">
              <a:avLst/>
            </a:prstGeom>
          </p:spPr>
        </p:pic>
      </p:grpSp>
      <p:sp>
        <p:nvSpPr>
          <p:cNvPr id="286" name="Rectangle 285">
            <a:extLst>
              <a:ext uri="{FF2B5EF4-FFF2-40B4-BE49-F238E27FC236}">
                <a16:creationId xmlns:a16="http://schemas.microsoft.com/office/drawing/2014/main" id="{1A590855-FAF0-5093-3482-B18009E8D04E}"/>
              </a:ext>
            </a:extLst>
          </p:cNvPr>
          <p:cNvSpPr/>
          <p:nvPr/>
        </p:nvSpPr>
        <p:spPr>
          <a:xfrm>
            <a:off x="9050045" y="4905086"/>
            <a:ext cx="2585879" cy="153854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7" name="Isosceles Triangle 286">
            <a:extLst>
              <a:ext uri="{FF2B5EF4-FFF2-40B4-BE49-F238E27FC236}">
                <a16:creationId xmlns:a16="http://schemas.microsoft.com/office/drawing/2014/main" id="{0FFA78EF-88A8-9468-A6E2-4E0B123CA128}"/>
              </a:ext>
            </a:extLst>
          </p:cNvPr>
          <p:cNvSpPr/>
          <p:nvPr/>
        </p:nvSpPr>
        <p:spPr>
          <a:xfrm rot="16200000" flipV="1">
            <a:off x="8927238" y="5027888"/>
            <a:ext cx="1538550" cy="1292940"/>
          </a:xfrm>
          <a:prstGeom prst="triangle">
            <a:avLst/>
          </a:prstGeom>
          <a:solidFill>
            <a:srgbClr val="FFC5C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8" name="Isosceles Triangle 287">
            <a:extLst>
              <a:ext uri="{FF2B5EF4-FFF2-40B4-BE49-F238E27FC236}">
                <a16:creationId xmlns:a16="http://schemas.microsoft.com/office/drawing/2014/main" id="{648A36EC-DE5D-2891-5204-22A764C854C9}"/>
              </a:ext>
            </a:extLst>
          </p:cNvPr>
          <p:cNvSpPr/>
          <p:nvPr/>
        </p:nvSpPr>
        <p:spPr>
          <a:xfrm rot="16200000" flipH="1">
            <a:off x="10220178" y="5027885"/>
            <a:ext cx="1538550" cy="1292940"/>
          </a:xfrm>
          <a:prstGeom prst="triangle">
            <a:avLst/>
          </a:prstGeom>
          <a:solidFill>
            <a:srgbClr val="FFC5C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9" name="Isosceles Triangle 288">
            <a:extLst>
              <a:ext uri="{FF2B5EF4-FFF2-40B4-BE49-F238E27FC236}">
                <a16:creationId xmlns:a16="http://schemas.microsoft.com/office/drawing/2014/main" id="{C923B986-D8ED-05AB-6D00-126DF9AA03EB}"/>
              </a:ext>
            </a:extLst>
          </p:cNvPr>
          <p:cNvSpPr/>
          <p:nvPr/>
        </p:nvSpPr>
        <p:spPr>
          <a:xfrm>
            <a:off x="9050042" y="5543630"/>
            <a:ext cx="2585879" cy="900000"/>
          </a:xfrm>
          <a:prstGeom prst="triangle">
            <a:avLst/>
          </a:prstGeom>
          <a:solidFill>
            <a:srgbClr val="FFA7A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0" name="Isosceles Triangle 289">
            <a:extLst>
              <a:ext uri="{FF2B5EF4-FFF2-40B4-BE49-F238E27FC236}">
                <a16:creationId xmlns:a16="http://schemas.microsoft.com/office/drawing/2014/main" id="{D10DBAE1-0747-AC81-0272-275B4279B961}"/>
              </a:ext>
            </a:extLst>
          </p:cNvPr>
          <p:cNvSpPr/>
          <p:nvPr/>
        </p:nvSpPr>
        <p:spPr>
          <a:xfrm flipV="1">
            <a:off x="9050040" y="4905074"/>
            <a:ext cx="2585879" cy="900000"/>
          </a:xfrm>
          <a:prstGeom prst="triangle">
            <a:avLst/>
          </a:prstGeom>
          <a:solidFill>
            <a:srgbClr val="FF797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Graphic 4">
            <a:hlinkClick r:id="rId13" action="ppaction://hlinksldjump"/>
            <a:extLst>
              <a:ext uri="{FF2B5EF4-FFF2-40B4-BE49-F238E27FC236}">
                <a16:creationId xmlns:a16="http://schemas.microsoft.com/office/drawing/2014/main" id="{261B1491-C464-EAF4-EBB6-3A3F72F1EA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1430066" y="28478"/>
            <a:ext cx="731520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F7FE83-32A0-92E8-3A6F-E79AB335E1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10" y="93575"/>
            <a:ext cx="971025" cy="12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18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7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7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7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17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17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26" grpId="0" animBg="1"/>
      <p:bldP spid="28" grpId="0" animBg="1"/>
      <p:bldP spid="24" grpId="0" animBg="1"/>
      <p:bldP spid="29" grpId="0" animBg="1"/>
      <p:bldP spid="29" grpId="1" animBg="1"/>
      <p:bldP spid="21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8" grpId="1" animBg="1"/>
      <p:bldP spid="23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4" grpId="1" animBg="1"/>
      <p:bldP spid="26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0A23E-6530-57E4-CF55-76CEA9896384}"/>
              </a:ext>
            </a:extLst>
          </p:cNvPr>
          <p:cNvSpPr txBox="1"/>
          <p:nvPr/>
        </p:nvSpPr>
        <p:spPr>
          <a:xfrm>
            <a:off x="1791478" y="222558"/>
            <a:ext cx="9538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राष्ट्रीय स्तर पर अपने विज्ञान शोध पत्र प्रस्तुतीकरण के लिए विद्यार्थियों का चयन</a:t>
            </a:r>
            <a:endParaRPr lang="e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7" name="Graphic 6" descr="Lightbulb with solid fill">
            <a:extLst>
              <a:ext uri="{FF2B5EF4-FFF2-40B4-BE49-F238E27FC236}">
                <a16:creationId xmlns:a16="http://schemas.microsoft.com/office/drawing/2014/main" id="{67140FC3-F4F4-4A26-55B3-23D6F1029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9789" y="4708741"/>
            <a:ext cx="1867474" cy="1867474"/>
          </a:xfrm>
          <a:prstGeom prst="rect">
            <a:avLst/>
          </a:prstGeom>
        </p:spPr>
      </p:pic>
      <p:pic>
        <p:nvPicPr>
          <p:cNvPr id="8" name="Graphic 7" descr="Lightbulb with solid fill">
            <a:extLst>
              <a:ext uri="{FF2B5EF4-FFF2-40B4-BE49-F238E27FC236}">
                <a16:creationId xmlns:a16="http://schemas.microsoft.com/office/drawing/2014/main" id="{C70D732A-9C1C-47FE-5FB1-20E063F8A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2262" y="4708741"/>
            <a:ext cx="1867474" cy="1867474"/>
          </a:xfrm>
          <a:prstGeom prst="rect">
            <a:avLst/>
          </a:prstGeom>
        </p:spPr>
      </p:pic>
      <p:pic>
        <p:nvPicPr>
          <p:cNvPr id="9" name="Graphic 8" descr="Lightbulb with solid fill">
            <a:extLst>
              <a:ext uri="{FF2B5EF4-FFF2-40B4-BE49-F238E27FC236}">
                <a16:creationId xmlns:a16="http://schemas.microsoft.com/office/drawing/2014/main" id="{39663C34-390F-E21A-8F94-2E776AA21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01615" y="4708741"/>
            <a:ext cx="1867474" cy="186747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14A6AEA-E077-58DD-4318-6832E851CDAC}"/>
              </a:ext>
            </a:extLst>
          </p:cNvPr>
          <p:cNvSpPr/>
          <p:nvPr/>
        </p:nvSpPr>
        <p:spPr>
          <a:xfrm>
            <a:off x="693526" y="3623394"/>
            <a:ext cx="3060000" cy="3060000"/>
          </a:xfrm>
          <a:prstGeom prst="ellipse">
            <a:avLst/>
          </a:prstGeom>
          <a:gradFill flip="none" rotWithShape="1">
            <a:gsLst>
              <a:gs pos="28660">
                <a:srgbClr val="5EDCBE"/>
              </a:gs>
              <a:gs pos="13000">
                <a:srgbClr val="5BDCBD"/>
              </a:gs>
              <a:gs pos="0">
                <a:srgbClr val="4BD9B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D20945-6FAF-2A8A-6481-CAF208F7DA83}"/>
              </a:ext>
            </a:extLst>
          </p:cNvPr>
          <p:cNvSpPr/>
          <p:nvPr/>
        </p:nvSpPr>
        <p:spPr>
          <a:xfrm>
            <a:off x="4565999" y="3623394"/>
            <a:ext cx="3060000" cy="3060000"/>
          </a:xfrm>
          <a:prstGeom prst="ellipse">
            <a:avLst/>
          </a:prstGeom>
          <a:gradFill flip="none" rotWithShape="1">
            <a:gsLst>
              <a:gs pos="28660">
                <a:srgbClr val="1EBBED"/>
              </a:gs>
              <a:gs pos="13000">
                <a:srgbClr val="18B8F1"/>
              </a:gs>
              <a:gs pos="0">
                <a:srgbClr val="1DBAEE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C1A4F7-1803-ADD0-75A6-593FD56B2D9C}"/>
              </a:ext>
            </a:extLst>
          </p:cNvPr>
          <p:cNvSpPr/>
          <p:nvPr/>
        </p:nvSpPr>
        <p:spPr>
          <a:xfrm>
            <a:off x="8605352" y="3646331"/>
            <a:ext cx="3060000" cy="3060000"/>
          </a:xfrm>
          <a:prstGeom prst="ellipse">
            <a:avLst/>
          </a:prstGeom>
          <a:gradFill flip="none" rotWithShape="1">
            <a:gsLst>
              <a:gs pos="28660">
                <a:srgbClr val="D5BF0E"/>
              </a:gs>
              <a:gs pos="13000">
                <a:srgbClr val="CEC530"/>
              </a:gs>
              <a:gs pos="0">
                <a:srgbClr val="D6C219"/>
              </a:gs>
              <a:gs pos="100000">
                <a:srgbClr val="D6C21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92D8DA-EE43-1822-4258-11CB7E645B29}"/>
              </a:ext>
            </a:extLst>
          </p:cNvPr>
          <p:cNvSpPr/>
          <p:nvPr/>
        </p:nvSpPr>
        <p:spPr>
          <a:xfrm>
            <a:off x="861525" y="991518"/>
            <a:ext cx="2635463" cy="2437482"/>
          </a:xfrm>
          <a:prstGeom prst="roundRect">
            <a:avLst>
              <a:gd name="adj" fmla="val 8334"/>
            </a:avLst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98F5CC-30A2-69C1-909D-3D8B37EDC658}"/>
              </a:ext>
            </a:extLst>
          </p:cNvPr>
          <p:cNvSpPr/>
          <p:nvPr/>
        </p:nvSpPr>
        <p:spPr>
          <a:xfrm>
            <a:off x="4778266" y="991518"/>
            <a:ext cx="2635463" cy="2437482"/>
          </a:xfrm>
          <a:prstGeom prst="roundRect">
            <a:avLst>
              <a:gd name="adj" fmla="val 8334"/>
            </a:avLst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0E48F-B3E2-AA53-9B37-59285EAF5464}"/>
              </a:ext>
            </a:extLst>
          </p:cNvPr>
          <p:cNvSpPr/>
          <p:nvPr/>
        </p:nvSpPr>
        <p:spPr>
          <a:xfrm>
            <a:off x="8695007" y="991518"/>
            <a:ext cx="2635463" cy="2437482"/>
          </a:xfrm>
          <a:prstGeom prst="roundRect">
            <a:avLst>
              <a:gd name="adj" fmla="val 8334"/>
            </a:avLst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C512A-4BB1-9B2A-226D-48E979EDA19F}"/>
              </a:ext>
            </a:extLst>
          </p:cNvPr>
          <p:cNvSpPr txBox="1"/>
          <p:nvPr/>
        </p:nvSpPr>
        <p:spPr>
          <a:xfrm>
            <a:off x="861525" y="3623394"/>
            <a:ext cx="263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नैन्सी यादव</a:t>
            </a:r>
            <a:r>
              <a:rPr lang="en-IN" sz="2000" b="1" dirty="0">
                <a:latin typeface="Kokila" panose="020B0604020202020204" pitchFamily="34" charset="0"/>
                <a:cs typeface="Kokila" panose="020B0604020202020204" pitchFamily="34" charset="0"/>
              </a:rPr>
              <a:t>- </a:t>
            </a: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राष्ट्रीय बाल विज्ञान कांग्रेस</a:t>
            </a:r>
            <a:r>
              <a:rPr lang="en-IN" sz="20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2018</a:t>
            </a:r>
            <a:r>
              <a:rPr lang="en-IN" sz="2000" b="1" dirty="0">
                <a:latin typeface="Kokila" panose="020B0604020202020204" pitchFamily="34" charset="0"/>
                <a:cs typeface="Kokila" panose="020B0604020202020204" pitchFamily="34" charset="0"/>
              </a:rPr>
              <a:t> (</a:t>
            </a: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भुवनेश्वर ओडिशा</a:t>
            </a:r>
            <a:r>
              <a:rPr lang="en-IN" sz="2000" b="1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endParaRPr lang="en-IN" sz="2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6972E-9FEA-5513-313B-1786C377895C}"/>
              </a:ext>
            </a:extLst>
          </p:cNvPr>
          <p:cNvSpPr txBox="1"/>
          <p:nvPr/>
        </p:nvSpPr>
        <p:spPr>
          <a:xfrm>
            <a:off x="4600148" y="3623394"/>
            <a:ext cx="263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श्रेष्ठा सिंह - राष्ट्रीय बाल विज्ञान कांग्रेस 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BFDB94-4A4D-8725-7683-98C1347B8EFB}"/>
              </a:ext>
            </a:extLst>
          </p:cNvPr>
          <p:cNvSpPr txBox="1"/>
          <p:nvPr/>
        </p:nvSpPr>
        <p:spPr>
          <a:xfrm>
            <a:off x="8695007" y="3623394"/>
            <a:ext cx="263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शौर्य पांडेय 31वी राष्ट्रीय बाल विज्ञान कांग्रेस</a:t>
            </a:r>
          </a:p>
          <a:p>
            <a:pPr algn="ctr"/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(भोपाल मध्य प्रदेश) </a:t>
            </a:r>
          </a:p>
        </p:txBody>
      </p:sp>
      <p:pic>
        <p:nvPicPr>
          <p:cNvPr id="3" name="Graphic 2">
            <a:hlinkClick r:id="rId11" action="ppaction://hlinksldjump"/>
            <a:extLst>
              <a:ext uri="{FF2B5EF4-FFF2-40B4-BE49-F238E27FC236}">
                <a16:creationId xmlns:a16="http://schemas.microsoft.com/office/drawing/2014/main" id="{26C834CD-C3DB-1993-5048-554216D4A6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163300" y="5993131"/>
            <a:ext cx="731520" cy="73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B38398-E61F-F50A-EE0F-DE3DC06031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231" y="-6820"/>
            <a:ext cx="1298014" cy="9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7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3" grpId="0"/>
      <p:bldP spid="2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473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ADLaM Display</vt:lpstr>
      <vt:lpstr>Aharoni</vt:lpstr>
      <vt:lpstr>Amasis MT Pro Black</vt:lpstr>
      <vt:lpstr>Aptos Black</vt:lpstr>
      <vt:lpstr>Arial</vt:lpstr>
      <vt:lpstr>Calibri</vt:lpstr>
      <vt:lpstr>Calibri Light</vt:lpstr>
      <vt:lpstr>Kokila</vt:lpstr>
      <vt:lpstr>Custom Design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Idea</dc:title>
  <dc:creator>Windows User</dc:creator>
  <cp:lastModifiedBy>Lalbahadur</cp:lastModifiedBy>
  <cp:revision>52</cp:revision>
  <dcterms:created xsi:type="dcterms:W3CDTF">2025-01-08T11:05:00Z</dcterms:created>
  <dcterms:modified xsi:type="dcterms:W3CDTF">2025-08-14T10:02:38Z</dcterms:modified>
</cp:coreProperties>
</file>